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97" r:id="rId3"/>
    <p:sldId id="282" r:id="rId4"/>
    <p:sldId id="289" r:id="rId5"/>
    <p:sldId id="305" r:id="rId6"/>
    <p:sldId id="303" r:id="rId7"/>
    <p:sldId id="280" r:id="rId8"/>
    <p:sldId id="292" r:id="rId9"/>
    <p:sldId id="294" r:id="rId10"/>
    <p:sldId id="304" r:id="rId11"/>
    <p:sldId id="272" r:id="rId12"/>
    <p:sldId id="302" r:id="rId13"/>
    <p:sldId id="300" r:id="rId14"/>
    <p:sldId id="263" r:id="rId15"/>
    <p:sldId id="262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L. Abraham" initials="KLA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8" autoAdjust="0"/>
    <p:restoredTop sz="93506" autoAdjust="0"/>
  </p:normalViewPr>
  <p:slideViewPr>
    <p:cSldViewPr>
      <p:cViewPr>
        <p:scale>
          <a:sx n="70" d="100"/>
          <a:sy n="70" d="100"/>
        </p:scale>
        <p:origin x="-105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2AB15-D994-4780-AE35-D3759B674B01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</dgm:pt>
    <dgm:pt modelId="{73C70E79-BA39-40F9-BE14-07756DF655A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Environment</a:t>
          </a:r>
        </a:p>
      </dgm:t>
    </dgm:pt>
    <dgm:pt modelId="{E5375B85-E67F-4EEA-951C-9D4947A68ABE}" type="parTrans" cxnId="{738F4B33-4E30-4037-95CA-0BEE8EAC6542}">
      <dgm:prSet/>
      <dgm:spPr/>
      <dgm:t>
        <a:bodyPr/>
        <a:lstStyle/>
        <a:p>
          <a:endParaRPr lang="en-US"/>
        </a:p>
      </dgm:t>
    </dgm:pt>
    <dgm:pt modelId="{78D64259-9A48-4275-AB97-8521B86F342F}" type="sibTrans" cxnId="{738F4B33-4E30-4037-95CA-0BEE8EAC6542}">
      <dgm:prSet/>
      <dgm:spPr/>
      <dgm:t>
        <a:bodyPr/>
        <a:lstStyle/>
        <a:p>
          <a:endParaRPr lang="en-US"/>
        </a:p>
      </dgm:t>
    </dgm:pt>
    <dgm:pt modelId="{5CCA82E0-3EED-4F7A-9981-22DD0B84CCD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Education</a:t>
          </a:r>
        </a:p>
      </dgm:t>
    </dgm:pt>
    <dgm:pt modelId="{6A69CF10-E4B2-439F-9D30-390397CEAE29}" type="parTrans" cxnId="{459E3E7E-E7D6-475C-83AF-C35A5597C848}">
      <dgm:prSet/>
      <dgm:spPr/>
      <dgm:t>
        <a:bodyPr/>
        <a:lstStyle/>
        <a:p>
          <a:endParaRPr lang="en-US"/>
        </a:p>
      </dgm:t>
    </dgm:pt>
    <dgm:pt modelId="{447539E0-1CD3-466E-9360-46C9534A72D6}" type="sibTrans" cxnId="{459E3E7E-E7D6-475C-83AF-C35A5597C848}">
      <dgm:prSet/>
      <dgm:spPr/>
      <dgm:t>
        <a:bodyPr/>
        <a:lstStyle/>
        <a:p>
          <a:endParaRPr lang="en-US"/>
        </a:p>
      </dgm:t>
    </dgm:pt>
    <dgm:pt modelId="{802FEE8A-3802-4C64-92D5-F270262DAD7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Entrepreneurship</a:t>
          </a:r>
        </a:p>
      </dgm:t>
    </dgm:pt>
    <dgm:pt modelId="{A936BB74-B78D-4CD4-A271-4D14EF118BBC}" type="parTrans" cxnId="{FAC2B7E3-F0A5-477C-9638-EC219F57A243}">
      <dgm:prSet/>
      <dgm:spPr/>
      <dgm:t>
        <a:bodyPr/>
        <a:lstStyle/>
        <a:p>
          <a:endParaRPr lang="en-US"/>
        </a:p>
      </dgm:t>
    </dgm:pt>
    <dgm:pt modelId="{A2D8E628-07C6-447F-B6A7-A0F8BC4BF325}" type="sibTrans" cxnId="{FAC2B7E3-F0A5-477C-9638-EC219F57A243}">
      <dgm:prSet/>
      <dgm:spPr/>
      <dgm:t>
        <a:bodyPr/>
        <a:lstStyle/>
        <a:p>
          <a:endParaRPr lang="en-US"/>
        </a:p>
      </dgm:t>
    </dgm:pt>
    <dgm:pt modelId="{E476E8CB-F4CD-4713-B473-A84DE59A07D7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Vision</a:t>
          </a:r>
        </a:p>
      </dgm:t>
    </dgm:pt>
    <dgm:pt modelId="{97010CBA-03DE-4CEF-A010-4D802A02E7DC}" type="sibTrans" cxnId="{42AE7C31-660E-4D08-A99E-9A737E2280E0}">
      <dgm:prSet/>
      <dgm:spPr/>
      <dgm:t>
        <a:bodyPr/>
        <a:lstStyle/>
        <a:p>
          <a:endParaRPr lang="en-US"/>
        </a:p>
      </dgm:t>
    </dgm:pt>
    <dgm:pt modelId="{B20AD14D-A5E4-409E-BDD3-C2665BDC369C}" type="parTrans" cxnId="{42AE7C31-660E-4D08-A99E-9A737E2280E0}">
      <dgm:prSet/>
      <dgm:spPr/>
      <dgm:t>
        <a:bodyPr/>
        <a:lstStyle/>
        <a:p>
          <a:endParaRPr lang="en-US"/>
        </a:p>
      </dgm:t>
    </dgm:pt>
    <dgm:pt modelId="{D1470CF0-DC9E-46E1-9278-4FF6668B2AA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Support</a:t>
          </a:r>
        </a:p>
      </dgm:t>
    </dgm:pt>
    <dgm:pt modelId="{430DFFD7-6D77-498A-BFA8-A52410FD094B}" type="sibTrans" cxnId="{4135BEBD-1C61-434D-B78E-7354AF5145E0}">
      <dgm:prSet/>
      <dgm:spPr/>
      <dgm:t>
        <a:bodyPr/>
        <a:lstStyle/>
        <a:p>
          <a:endParaRPr lang="en-US"/>
        </a:p>
      </dgm:t>
    </dgm:pt>
    <dgm:pt modelId="{D9592DD4-CD0C-45F3-B56A-B99E9F1B676A}" type="parTrans" cxnId="{4135BEBD-1C61-434D-B78E-7354AF5145E0}">
      <dgm:prSet/>
      <dgm:spPr/>
      <dgm:t>
        <a:bodyPr/>
        <a:lstStyle/>
        <a:p>
          <a:endParaRPr lang="en-US"/>
        </a:p>
      </dgm:t>
    </dgm:pt>
    <dgm:pt modelId="{12F56532-AFB5-4564-8393-6AD58CF25208}" type="pres">
      <dgm:prSet presAssocID="{3902AB15-D994-4780-AE35-D3759B674B01}" presName="Name0" presStyleCnt="0">
        <dgm:presLayoutVars>
          <dgm:dir/>
          <dgm:resizeHandles val="exact"/>
        </dgm:presLayoutVars>
      </dgm:prSet>
      <dgm:spPr/>
    </dgm:pt>
    <dgm:pt modelId="{4854184F-D206-4EB1-A8B4-C5F671AADDBE}" type="pres">
      <dgm:prSet presAssocID="{E476E8CB-F4CD-4713-B473-A84DE59A07D7}" presName="node" presStyleLbl="node1" presStyleIdx="0" presStyleCnt="5" custScaleY="386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FC5D3F-B23D-4E50-8A15-8BDE71AC2097}" type="pres">
      <dgm:prSet presAssocID="{97010CBA-03DE-4CEF-A010-4D802A02E7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E2CAE71-1C83-4BAF-8EE6-DC915C60D86A}" type="pres">
      <dgm:prSet presAssocID="{97010CBA-03DE-4CEF-A010-4D802A02E7D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B1A273-F4BA-46F1-B7C1-1849EF5FE69B}" type="pres">
      <dgm:prSet presAssocID="{73C70E79-BA39-40F9-BE14-07756DF655AA}" presName="node" presStyleLbl="node1" presStyleIdx="1" presStyleCnt="5" custScaleY="38634" custLinFactNeighborX="7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6F28D6B-925A-4730-A612-A8C782E8B7E7}" type="pres">
      <dgm:prSet presAssocID="{78D64259-9A48-4275-AB97-8521B86F342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D9E9E46-1BF5-4F4D-8DE2-76B52B1FF7FB}" type="pres">
      <dgm:prSet presAssocID="{78D64259-9A48-4275-AB97-8521B86F342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5D952B4-ABAB-4C73-9F46-EB1C69385FB5}" type="pres">
      <dgm:prSet presAssocID="{5CCA82E0-3EED-4F7A-9981-22DD0B84CCD2}" presName="node" presStyleLbl="node1" presStyleIdx="2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D3A-243F-4BCA-AB1A-C75A8A5B93D5}" type="pres">
      <dgm:prSet presAssocID="{447539E0-1CD3-466E-9360-46C9534A72D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5C1CE43-B59A-4FA4-9C95-C1911B250E64}" type="pres">
      <dgm:prSet presAssocID="{447539E0-1CD3-466E-9360-46C9534A72D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8ADE84-66FE-4672-A179-015E383CD79E}" type="pres">
      <dgm:prSet presAssocID="{802FEE8A-3802-4C64-92D5-F270262DAD73}" presName="node" presStyleLbl="node1" presStyleIdx="3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67025-E628-4AF0-A817-2761D198BA22}" type="pres">
      <dgm:prSet presAssocID="{A2D8E628-07C6-447F-B6A7-A0F8BC4BF3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577AD45-6C77-433B-9A53-792EE5996713}" type="pres">
      <dgm:prSet presAssocID="{A2D8E628-07C6-447F-B6A7-A0F8BC4BF32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832464-0C29-4A87-BEE8-C58287D68F1A}" type="pres">
      <dgm:prSet presAssocID="{D1470CF0-DC9E-46E1-9278-4FF6668B2AA1}" presName="node" presStyleLbl="node1" presStyleIdx="4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F1B589-9E83-4DE7-9F83-0D4D4C20170A}" type="presOf" srcId="{5CCA82E0-3EED-4F7A-9981-22DD0B84CCD2}" destId="{95D952B4-ABAB-4C73-9F46-EB1C69385FB5}" srcOrd="0" destOrd="0" presId="urn:microsoft.com/office/officeart/2005/8/layout/process1"/>
    <dgm:cxn modelId="{738F4B33-4E30-4037-95CA-0BEE8EAC6542}" srcId="{3902AB15-D994-4780-AE35-D3759B674B01}" destId="{73C70E79-BA39-40F9-BE14-07756DF655AA}" srcOrd="1" destOrd="0" parTransId="{E5375B85-E67F-4EEA-951C-9D4947A68ABE}" sibTransId="{78D64259-9A48-4275-AB97-8521B86F342F}"/>
    <dgm:cxn modelId="{518F24A8-58F5-4E68-B780-C9643B918822}" type="presOf" srcId="{A2D8E628-07C6-447F-B6A7-A0F8BC4BF325}" destId="{DA467025-E628-4AF0-A817-2761D198BA22}" srcOrd="0" destOrd="0" presId="urn:microsoft.com/office/officeart/2005/8/layout/process1"/>
    <dgm:cxn modelId="{B9EEFD77-897F-424B-B716-CB03FFDA3FEB}" type="presOf" srcId="{78D64259-9A48-4275-AB97-8521B86F342F}" destId="{06F28D6B-925A-4730-A612-A8C782E8B7E7}" srcOrd="0" destOrd="0" presId="urn:microsoft.com/office/officeart/2005/8/layout/process1"/>
    <dgm:cxn modelId="{243B0413-2D8E-4AB5-ACA7-E2075145A2DD}" type="presOf" srcId="{447539E0-1CD3-466E-9360-46C9534A72D6}" destId="{74695D3A-243F-4BCA-AB1A-C75A8A5B93D5}" srcOrd="0" destOrd="0" presId="urn:microsoft.com/office/officeart/2005/8/layout/process1"/>
    <dgm:cxn modelId="{3F504805-F7CC-4369-B2CD-CE180AF91E42}" type="presOf" srcId="{802FEE8A-3802-4C64-92D5-F270262DAD73}" destId="{DE8ADE84-66FE-4672-A179-015E383CD79E}" srcOrd="0" destOrd="0" presId="urn:microsoft.com/office/officeart/2005/8/layout/process1"/>
    <dgm:cxn modelId="{94BA2B15-3B7B-44DB-BC08-D7754ED6DBE2}" type="presOf" srcId="{3902AB15-D994-4780-AE35-D3759B674B01}" destId="{12F56532-AFB5-4564-8393-6AD58CF25208}" srcOrd="0" destOrd="0" presId="urn:microsoft.com/office/officeart/2005/8/layout/process1"/>
    <dgm:cxn modelId="{7C4CC84D-3DF0-40AF-B897-51AC6FAE4A61}" type="presOf" srcId="{D1470CF0-DC9E-46E1-9278-4FF6668B2AA1}" destId="{5A832464-0C29-4A87-BEE8-C58287D68F1A}" srcOrd="0" destOrd="0" presId="urn:microsoft.com/office/officeart/2005/8/layout/process1"/>
    <dgm:cxn modelId="{87B975A3-4668-48DB-ABB4-5377DA2B87B0}" type="presOf" srcId="{78D64259-9A48-4275-AB97-8521B86F342F}" destId="{0D9E9E46-1BF5-4F4D-8DE2-76B52B1FF7FB}" srcOrd="1" destOrd="0" presId="urn:microsoft.com/office/officeart/2005/8/layout/process1"/>
    <dgm:cxn modelId="{A266FFD8-BF0D-4176-B5B1-5280E5061052}" type="presOf" srcId="{E476E8CB-F4CD-4713-B473-A84DE59A07D7}" destId="{4854184F-D206-4EB1-A8B4-C5F671AADDBE}" srcOrd="0" destOrd="0" presId="urn:microsoft.com/office/officeart/2005/8/layout/process1"/>
    <dgm:cxn modelId="{459E3E7E-E7D6-475C-83AF-C35A5597C848}" srcId="{3902AB15-D994-4780-AE35-D3759B674B01}" destId="{5CCA82E0-3EED-4F7A-9981-22DD0B84CCD2}" srcOrd="2" destOrd="0" parTransId="{6A69CF10-E4B2-439F-9D30-390397CEAE29}" sibTransId="{447539E0-1CD3-466E-9360-46C9534A72D6}"/>
    <dgm:cxn modelId="{4135BEBD-1C61-434D-B78E-7354AF5145E0}" srcId="{3902AB15-D994-4780-AE35-D3759B674B01}" destId="{D1470CF0-DC9E-46E1-9278-4FF6668B2AA1}" srcOrd="4" destOrd="0" parTransId="{D9592DD4-CD0C-45F3-B56A-B99E9F1B676A}" sibTransId="{430DFFD7-6D77-498A-BFA8-A52410FD094B}"/>
    <dgm:cxn modelId="{42AE7C31-660E-4D08-A99E-9A737E2280E0}" srcId="{3902AB15-D994-4780-AE35-D3759B674B01}" destId="{E476E8CB-F4CD-4713-B473-A84DE59A07D7}" srcOrd="0" destOrd="0" parTransId="{B20AD14D-A5E4-409E-BDD3-C2665BDC369C}" sibTransId="{97010CBA-03DE-4CEF-A010-4D802A02E7DC}"/>
    <dgm:cxn modelId="{211DCB92-B370-45F5-A7C8-6E2D1471EC14}" type="presOf" srcId="{97010CBA-03DE-4CEF-A010-4D802A02E7DC}" destId="{4EFC5D3F-B23D-4E50-8A15-8BDE71AC2097}" srcOrd="0" destOrd="0" presId="urn:microsoft.com/office/officeart/2005/8/layout/process1"/>
    <dgm:cxn modelId="{26825A76-988D-403F-8CBF-A1257778A787}" type="presOf" srcId="{97010CBA-03DE-4CEF-A010-4D802A02E7DC}" destId="{AE2CAE71-1C83-4BAF-8EE6-DC915C60D86A}" srcOrd="1" destOrd="0" presId="urn:microsoft.com/office/officeart/2005/8/layout/process1"/>
    <dgm:cxn modelId="{5834FEE7-E0EB-4B73-80CB-87E3140BD907}" type="presOf" srcId="{447539E0-1CD3-466E-9360-46C9534A72D6}" destId="{25C1CE43-B59A-4FA4-9C95-C1911B250E64}" srcOrd="1" destOrd="0" presId="urn:microsoft.com/office/officeart/2005/8/layout/process1"/>
    <dgm:cxn modelId="{FB831C6A-8BC7-4681-B894-7E4A350908A1}" type="presOf" srcId="{73C70E79-BA39-40F9-BE14-07756DF655AA}" destId="{67B1A273-F4BA-46F1-B7C1-1849EF5FE69B}" srcOrd="0" destOrd="0" presId="urn:microsoft.com/office/officeart/2005/8/layout/process1"/>
    <dgm:cxn modelId="{A0664856-C2B1-4C40-B454-6AECC0626CF4}" type="presOf" srcId="{A2D8E628-07C6-447F-B6A7-A0F8BC4BF325}" destId="{A577AD45-6C77-433B-9A53-792EE5996713}" srcOrd="1" destOrd="0" presId="urn:microsoft.com/office/officeart/2005/8/layout/process1"/>
    <dgm:cxn modelId="{FAC2B7E3-F0A5-477C-9638-EC219F57A243}" srcId="{3902AB15-D994-4780-AE35-D3759B674B01}" destId="{802FEE8A-3802-4C64-92D5-F270262DAD73}" srcOrd="3" destOrd="0" parTransId="{A936BB74-B78D-4CD4-A271-4D14EF118BBC}" sibTransId="{A2D8E628-07C6-447F-B6A7-A0F8BC4BF325}"/>
    <dgm:cxn modelId="{9D5BD6A6-0224-47D1-B492-F7A25391DABA}" type="presParOf" srcId="{12F56532-AFB5-4564-8393-6AD58CF25208}" destId="{4854184F-D206-4EB1-A8B4-C5F671AADDBE}" srcOrd="0" destOrd="0" presId="urn:microsoft.com/office/officeart/2005/8/layout/process1"/>
    <dgm:cxn modelId="{FCD738F8-D5A5-480B-82F6-7B914ABBD5D3}" type="presParOf" srcId="{12F56532-AFB5-4564-8393-6AD58CF25208}" destId="{4EFC5D3F-B23D-4E50-8A15-8BDE71AC2097}" srcOrd="1" destOrd="0" presId="urn:microsoft.com/office/officeart/2005/8/layout/process1"/>
    <dgm:cxn modelId="{0696A171-3834-4E1F-8651-3A9DDA3B56DA}" type="presParOf" srcId="{4EFC5D3F-B23D-4E50-8A15-8BDE71AC2097}" destId="{AE2CAE71-1C83-4BAF-8EE6-DC915C60D86A}" srcOrd="0" destOrd="0" presId="urn:microsoft.com/office/officeart/2005/8/layout/process1"/>
    <dgm:cxn modelId="{963E5BCB-633E-4F4A-B2DD-9E99A4247125}" type="presParOf" srcId="{12F56532-AFB5-4564-8393-6AD58CF25208}" destId="{67B1A273-F4BA-46F1-B7C1-1849EF5FE69B}" srcOrd="2" destOrd="0" presId="urn:microsoft.com/office/officeart/2005/8/layout/process1"/>
    <dgm:cxn modelId="{43BBCDC8-F5A7-47E3-80E1-120D6887557E}" type="presParOf" srcId="{12F56532-AFB5-4564-8393-6AD58CF25208}" destId="{06F28D6B-925A-4730-A612-A8C782E8B7E7}" srcOrd="3" destOrd="0" presId="urn:microsoft.com/office/officeart/2005/8/layout/process1"/>
    <dgm:cxn modelId="{A4E2F087-7FE1-4C75-ABAF-DFA3989361F7}" type="presParOf" srcId="{06F28D6B-925A-4730-A612-A8C782E8B7E7}" destId="{0D9E9E46-1BF5-4F4D-8DE2-76B52B1FF7FB}" srcOrd="0" destOrd="0" presId="urn:microsoft.com/office/officeart/2005/8/layout/process1"/>
    <dgm:cxn modelId="{F1F01A1E-5534-406C-B129-D36D9B38F7F6}" type="presParOf" srcId="{12F56532-AFB5-4564-8393-6AD58CF25208}" destId="{95D952B4-ABAB-4C73-9F46-EB1C69385FB5}" srcOrd="4" destOrd="0" presId="urn:microsoft.com/office/officeart/2005/8/layout/process1"/>
    <dgm:cxn modelId="{218C67A9-780D-42D3-8030-AAFEE615A1C9}" type="presParOf" srcId="{12F56532-AFB5-4564-8393-6AD58CF25208}" destId="{74695D3A-243F-4BCA-AB1A-C75A8A5B93D5}" srcOrd="5" destOrd="0" presId="urn:microsoft.com/office/officeart/2005/8/layout/process1"/>
    <dgm:cxn modelId="{E1AA0B36-1AC1-42D8-B70C-DF52FF79F390}" type="presParOf" srcId="{74695D3A-243F-4BCA-AB1A-C75A8A5B93D5}" destId="{25C1CE43-B59A-4FA4-9C95-C1911B250E64}" srcOrd="0" destOrd="0" presId="urn:microsoft.com/office/officeart/2005/8/layout/process1"/>
    <dgm:cxn modelId="{23CA520E-CB48-4E70-BCB1-4085D9C2474A}" type="presParOf" srcId="{12F56532-AFB5-4564-8393-6AD58CF25208}" destId="{DE8ADE84-66FE-4672-A179-015E383CD79E}" srcOrd="6" destOrd="0" presId="urn:microsoft.com/office/officeart/2005/8/layout/process1"/>
    <dgm:cxn modelId="{BDC4C4AA-4D3D-4332-8C08-69B3A0F75391}" type="presParOf" srcId="{12F56532-AFB5-4564-8393-6AD58CF25208}" destId="{DA467025-E628-4AF0-A817-2761D198BA22}" srcOrd="7" destOrd="0" presId="urn:microsoft.com/office/officeart/2005/8/layout/process1"/>
    <dgm:cxn modelId="{32C7BE5F-6B91-4B54-AD3A-02DCA4728738}" type="presParOf" srcId="{DA467025-E628-4AF0-A817-2761D198BA22}" destId="{A577AD45-6C77-433B-9A53-792EE5996713}" srcOrd="0" destOrd="0" presId="urn:microsoft.com/office/officeart/2005/8/layout/process1"/>
    <dgm:cxn modelId="{CC888C6B-1BE5-43A7-96A3-68E94F3A144E}" type="presParOf" srcId="{12F56532-AFB5-4564-8393-6AD58CF25208}" destId="{5A832464-0C29-4A87-BEE8-C58287D68F1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A0EA3B-C3F4-45E6-96FB-8EC6832B2D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C216227-AB8F-40B0-B85C-375C8E3B9193}">
      <dgm:prSet phldrT="[Text]" custT="1"/>
      <dgm:spPr>
        <a:solidFill>
          <a:schemeClr val="bg1"/>
        </a:solidFill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600" dirty="0" smtClean="0">
              <a:solidFill>
                <a:schemeClr val="tx1"/>
              </a:solidFill>
              <a:latin typeface="Cambria" pitchFamily="18" charset="0"/>
            </a:rPr>
            <a:t>National Support</a:t>
          </a:r>
          <a:endParaRPr lang="en-US" sz="2600" dirty="0">
            <a:solidFill>
              <a:schemeClr val="tx1"/>
            </a:solidFill>
            <a:latin typeface="Cambria" pitchFamily="18" charset="0"/>
          </a:endParaRPr>
        </a:p>
      </dgm:t>
    </dgm:pt>
    <dgm:pt modelId="{BDCC45B0-DFCF-4CEA-A175-D3C29277368C}" type="parTrans" cxnId="{44552C56-0138-425F-BE28-D7168B781F6C}">
      <dgm:prSet/>
      <dgm:spPr/>
      <dgm:t>
        <a:bodyPr/>
        <a:lstStyle/>
        <a:p>
          <a:endParaRPr lang="en-US"/>
        </a:p>
      </dgm:t>
    </dgm:pt>
    <dgm:pt modelId="{00287307-ECC1-479E-AA38-CF24CE960740}" type="sibTrans" cxnId="{44552C56-0138-425F-BE28-D7168B781F6C}">
      <dgm:prSet/>
      <dgm:spPr/>
      <dgm:t>
        <a:bodyPr/>
        <a:lstStyle/>
        <a:p>
          <a:endParaRPr lang="en-US"/>
        </a:p>
      </dgm:t>
    </dgm:pt>
    <dgm:pt modelId="{3C07325C-3B2F-4E94-9071-C068CAAB3A0D}" type="pres">
      <dgm:prSet presAssocID="{BCA0EA3B-C3F4-45E6-96FB-8EC6832B2DDB}" presName="Name0" presStyleCnt="0">
        <dgm:presLayoutVars>
          <dgm:dir/>
          <dgm:resizeHandles val="exact"/>
        </dgm:presLayoutVars>
      </dgm:prSet>
      <dgm:spPr/>
    </dgm:pt>
    <dgm:pt modelId="{200DC662-C861-4138-8571-81740C1E9807}" type="pres">
      <dgm:prSet presAssocID="{DC216227-AB8F-40B0-B85C-375C8E3B9193}" presName="parTxOnly" presStyleLbl="node1" presStyleIdx="0" presStyleCnt="1" custLinFactNeighborX="2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76C85-C4DC-4D8B-84C7-E12A7547E098}" type="presOf" srcId="{DC216227-AB8F-40B0-B85C-375C8E3B9193}" destId="{200DC662-C861-4138-8571-81740C1E9807}" srcOrd="0" destOrd="0" presId="urn:microsoft.com/office/officeart/2005/8/layout/hChevron3"/>
    <dgm:cxn modelId="{76EDCBD7-AA83-4A15-B548-2C07B247D00E}" type="presOf" srcId="{BCA0EA3B-C3F4-45E6-96FB-8EC6832B2DDB}" destId="{3C07325C-3B2F-4E94-9071-C068CAAB3A0D}" srcOrd="0" destOrd="0" presId="urn:microsoft.com/office/officeart/2005/8/layout/hChevron3"/>
    <dgm:cxn modelId="{44552C56-0138-425F-BE28-D7168B781F6C}" srcId="{BCA0EA3B-C3F4-45E6-96FB-8EC6832B2DDB}" destId="{DC216227-AB8F-40B0-B85C-375C8E3B9193}" srcOrd="0" destOrd="0" parTransId="{BDCC45B0-DFCF-4CEA-A175-D3C29277368C}" sibTransId="{00287307-ECC1-479E-AA38-CF24CE960740}"/>
    <dgm:cxn modelId="{B2A67DC2-E9A0-4A84-85F1-39D47D4D68AC}" type="presParOf" srcId="{3C07325C-3B2F-4E94-9071-C068CAAB3A0D}" destId="{200DC662-C861-4138-8571-81740C1E9807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2AB15-D994-4780-AE35-D3759B674B01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</dgm:pt>
    <dgm:pt modelId="{73C70E79-BA39-40F9-BE14-07756DF655A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Environment</a:t>
          </a:r>
          <a:endParaRPr lang="en-US" dirty="0">
            <a:solidFill>
              <a:schemeClr val="tx1"/>
            </a:solidFill>
          </a:endParaRPr>
        </a:p>
      </dgm:t>
    </dgm:pt>
    <dgm:pt modelId="{E5375B85-E67F-4EEA-951C-9D4947A68ABE}" type="parTrans" cxnId="{738F4B33-4E30-4037-95CA-0BEE8EAC6542}">
      <dgm:prSet/>
      <dgm:spPr/>
      <dgm:t>
        <a:bodyPr/>
        <a:lstStyle/>
        <a:p>
          <a:endParaRPr lang="en-US"/>
        </a:p>
      </dgm:t>
    </dgm:pt>
    <dgm:pt modelId="{78D64259-9A48-4275-AB97-8521B86F342F}" type="sibTrans" cxnId="{738F4B33-4E30-4037-95CA-0BEE8EAC6542}">
      <dgm:prSet/>
      <dgm:spPr/>
      <dgm:t>
        <a:bodyPr/>
        <a:lstStyle/>
        <a:p>
          <a:endParaRPr lang="en-US"/>
        </a:p>
      </dgm:t>
    </dgm:pt>
    <dgm:pt modelId="{5CCA82E0-3EED-4F7A-9981-22DD0B84CCD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Education</a:t>
          </a:r>
          <a:endParaRPr lang="en-US" dirty="0">
            <a:solidFill>
              <a:schemeClr val="tx1"/>
            </a:solidFill>
          </a:endParaRPr>
        </a:p>
      </dgm:t>
    </dgm:pt>
    <dgm:pt modelId="{6A69CF10-E4B2-439F-9D30-390397CEAE29}" type="parTrans" cxnId="{459E3E7E-E7D6-475C-83AF-C35A5597C848}">
      <dgm:prSet/>
      <dgm:spPr/>
      <dgm:t>
        <a:bodyPr/>
        <a:lstStyle/>
        <a:p>
          <a:endParaRPr lang="en-US"/>
        </a:p>
      </dgm:t>
    </dgm:pt>
    <dgm:pt modelId="{447539E0-1CD3-466E-9360-46C9534A72D6}" type="sibTrans" cxnId="{459E3E7E-E7D6-475C-83AF-C35A5597C848}">
      <dgm:prSet/>
      <dgm:spPr/>
      <dgm:t>
        <a:bodyPr/>
        <a:lstStyle/>
        <a:p>
          <a:endParaRPr lang="en-US"/>
        </a:p>
      </dgm:t>
    </dgm:pt>
    <dgm:pt modelId="{802FEE8A-3802-4C64-92D5-F270262DAD7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Entrepreneurship</a:t>
          </a:r>
          <a:endParaRPr lang="en-US" dirty="0">
            <a:solidFill>
              <a:schemeClr val="tx1"/>
            </a:solidFill>
          </a:endParaRPr>
        </a:p>
      </dgm:t>
    </dgm:pt>
    <dgm:pt modelId="{A936BB74-B78D-4CD4-A271-4D14EF118BBC}" type="parTrans" cxnId="{FAC2B7E3-F0A5-477C-9638-EC219F57A243}">
      <dgm:prSet/>
      <dgm:spPr/>
      <dgm:t>
        <a:bodyPr/>
        <a:lstStyle/>
        <a:p>
          <a:endParaRPr lang="en-US"/>
        </a:p>
      </dgm:t>
    </dgm:pt>
    <dgm:pt modelId="{A2D8E628-07C6-447F-B6A7-A0F8BC4BF325}" type="sibTrans" cxnId="{FAC2B7E3-F0A5-477C-9638-EC219F57A243}">
      <dgm:prSet/>
      <dgm:spPr/>
      <dgm:t>
        <a:bodyPr/>
        <a:lstStyle/>
        <a:p>
          <a:endParaRPr lang="en-US"/>
        </a:p>
      </dgm:t>
    </dgm:pt>
    <dgm:pt modelId="{E476E8CB-F4CD-4713-B473-A84DE59A07D7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97010CBA-03DE-4CEF-A010-4D802A02E7DC}" type="sibTrans" cxnId="{42AE7C31-660E-4D08-A99E-9A737E2280E0}">
      <dgm:prSet/>
      <dgm:spPr/>
      <dgm:t>
        <a:bodyPr/>
        <a:lstStyle/>
        <a:p>
          <a:endParaRPr lang="en-US"/>
        </a:p>
      </dgm:t>
    </dgm:pt>
    <dgm:pt modelId="{B20AD14D-A5E4-409E-BDD3-C2665BDC369C}" type="parTrans" cxnId="{42AE7C31-660E-4D08-A99E-9A737E2280E0}">
      <dgm:prSet/>
      <dgm:spPr/>
      <dgm:t>
        <a:bodyPr/>
        <a:lstStyle/>
        <a:p>
          <a:endParaRPr lang="en-US"/>
        </a:p>
      </dgm:t>
    </dgm:pt>
    <dgm:pt modelId="{D1470CF0-DC9E-46E1-9278-4FF6668B2AA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Support</a:t>
          </a:r>
          <a:endParaRPr lang="en-US" dirty="0">
            <a:solidFill>
              <a:schemeClr val="tx1"/>
            </a:solidFill>
          </a:endParaRPr>
        </a:p>
      </dgm:t>
    </dgm:pt>
    <dgm:pt modelId="{430DFFD7-6D77-498A-BFA8-A52410FD094B}" type="sibTrans" cxnId="{4135BEBD-1C61-434D-B78E-7354AF5145E0}">
      <dgm:prSet/>
      <dgm:spPr/>
      <dgm:t>
        <a:bodyPr/>
        <a:lstStyle/>
        <a:p>
          <a:endParaRPr lang="en-US"/>
        </a:p>
      </dgm:t>
    </dgm:pt>
    <dgm:pt modelId="{D9592DD4-CD0C-45F3-B56A-B99E9F1B676A}" type="parTrans" cxnId="{4135BEBD-1C61-434D-B78E-7354AF5145E0}">
      <dgm:prSet/>
      <dgm:spPr/>
      <dgm:t>
        <a:bodyPr/>
        <a:lstStyle/>
        <a:p>
          <a:endParaRPr lang="en-US"/>
        </a:p>
      </dgm:t>
    </dgm:pt>
    <dgm:pt modelId="{12F56532-AFB5-4564-8393-6AD58CF25208}" type="pres">
      <dgm:prSet presAssocID="{3902AB15-D994-4780-AE35-D3759B674B01}" presName="Name0" presStyleCnt="0">
        <dgm:presLayoutVars>
          <dgm:dir/>
          <dgm:resizeHandles val="exact"/>
        </dgm:presLayoutVars>
      </dgm:prSet>
      <dgm:spPr/>
    </dgm:pt>
    <dgm:pt modelId="{4854184F-D206-4EB1-A8B4-C5F671AADDBE}" type="pres">
      <dgm:prSet presAssocID="{E476E8CB-F4CD-4713-B473-A84DE59A07D7}" presName="node" presStyleLbl="node1" presStyleIdx="0" presStyleCnt="5" custScaleY="386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FC5D3F-B23D-4E50-8A15-8BDE71AC2097}" type="pres">
      <dgm:prSet presAssocID="{97010CBA-03DE-4CEF-A010-4D802A02E7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E2CAE71-1C83-4BAF-8EE6-DC915C60D86A}" type="pres">
      <dgm:prSet presAssocID="{97010CBA-03DE-4CEF-A010-4D802A02E7D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B1A273-F4BA-46F1-B7C1-1849EF5FE69B}" type="pres">
      <dgm:prSet presAssocID="{73C70E79-BA39-40F9-BE14-07756DF655AA}" presName="node" presStyleLbl="node1" presStyleIdx="1" presStyleCnt="5" custScaleY="38634" custLinFactNeighborX="7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6F28D6B-925A-4730-A612-A8C782E8B7E7}" type="pres">
      <dgm:prSet presAssocID="{78D64259-9A48-4275-AB97-8521B86F342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D9E9E46-1BF5-4F4D-8DE2-76B52B1FF7FB}" type="pres">
      <dgm:prSet presAssocID="{78D64259-9A48-4275-AB97-8521B86F342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5D952B4-ABAB-4C73-9F46-EB1C69385FB5}" type="pres">
      <dgm:prSet presAssocID="{5CCA82E0-3EED-4F7A-9981-22DD0B84CCD2}" presName="node" presStyleLbl="node1" presStyleIdx="2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D3A-243F-4BCA-AB1A-C75A8A5B93D5}" type="pres">
      <dgm:prSet presAssocID="{447539E0-1CD3-466E-9360-46C9534A72D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5C1CE43-B59A-4FA4-9C95-C1911B250E64}" type="pres">
      <dgm:prSet presAssocID="{447539E0-1CD3-466E-9360-46C9534A72D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8ADE84-66FE-4672-A179-015E383CD79E}" type="pres">
      <dgm:prSet presAssocID="{802FEE8A-3802-4C64-92D5-F270262DAD73}" presName="node" presStyleLbl="node1" presStyleIdx="3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67025-E628-4AF0-A817-2761D198BA22}" type="pres">
      <dgm:prSet presAssocID="{A2D8E628-07C6-447F-B6A7-A0F8BC4BF3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577AD45-6C77-433B-9A53-792EE5996713}" type="pres">
      <dgm:prSet presAssocID="{A2D8E628-07C6-447F-B6A7-A0F8BC4BF32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832464-0C29-4A87-BEE8-C58287D68F1A}" type="pres">
      <dgm:prSet presAssocID="{D1470CF0-DC9E-46E1-9278-4FF6668B2AA1}" presName="node" presStyleLbl="node1" presStyleIdx="4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1D9E6B-E7AA-47DA-8AB4-5E2F769ACA29}" type="presOf" srcId="{447539E0-1CD3-466E-9360-46C9534A72D6}" destId="{74695D3A-243F-4BCA-AB1A-C75A8A5B93D5}" srcOrd="0" destOrd="0" presId="urn:microsoft.com/office/officeart/2005/8/layout/process1"/>
    <dgm:cxn modelId="{738F4B33-4E30-4037-95CA-0BEE8EAC6542}" srcId="{3902AB15-D994-4780-AE35-D3759B674B01}" destId="{73C70E79-BA39-40F9-BE14-07756DF655AA}" srcOrd="1" destOrd="0" parTransId="{E5375B85-E67F-4EEA-951C-9D4947A68ABE}" sibTransId="{78D64259-9A48-4275-AB97-8521B86F342F}"/>
    <dgm:cxn modelId="{E6ACDCB4-B85D-42BD-A597-73EC03C92947}" type="presOf" srcId="{97010CBA-03DE-4CEF-A010-4D802A02E7DC}" destId="{4EFC5D3F-B23D-4E50-8A15-8BDE71AC2097}" srcOrd="0" destOrd="0" presId="urn:microsoft.com/office/officeart/2005/8/layout/process1"/>
    <dgm:cxn modelId="{0E06E258-D86A-4842-BAB9-7F63B34A3817}" type="presOf" srcId="{E476E8CB-F4CD-4713-B473-A84DE59A07D7}" destId="{4854184F-D206-4EB1-A8B4-C5F671AADDBE}" srcOrd="0" destOrd="0" presId="urn:microsoft.com/office/officeart/2005/8/layout/process1"/>
    <dgm:cxn modelId="{459E3E7E-E7D6-475C-83AF-C35A5597C848}" srcId="{3902AB15-D994-4780-AE35-D3759B674B01}" destId="{5CCA82E0-3EED-4F7A-9981-22DD0B84CCD2}" srcOrd="2" destOrd="0" parTransId="{6A69CF10-E4B2-439F-9D30-390397CEAE29}" sibTransId="{447539E0-1CD3-466E-9360-46C9534A72D6}"/>
    <dgm:cxn modelId="{4135BEBD-1C61-434D-B78E-7354AF5145E0}" srcId="{3902AB15-D994-4780-AE35-D3759B674B01}" destId="{D1470CF0-DC9E-46E1-9278-4FF6668B2AA1}" srcOrd="4" destOrd="0" parTransId="{D9592DD4-CD0C-45F3-B56A-B99E9F1B676A}" sibTransId="{430DFFD7-6D77-498A-BFA8-A52410FD094B}"/>
    <dgm:cxn modelId="{42AE7C31-660E-4D08-A99E-9A737E2280E0}" srcId="{3902AB15-D994-4780-AE35-D3759B674B01}" destId="{E476E8CB-F4CD-4713-B473-A84DE59A07D7}" srcOrd="0" destOrd="0" parTransId="{B20AD14D-A5E4-409E-BDD3-C2665BDC369C}" sibTransId="{97010CBA-03DE-4CEF-A010-4D802A02E7DC}"/>
    <dgm:cxn modelId="{1F6E830E-80C2-4D65-99BD-D6CFDCFC8A2E}" type="presOf" srcId="{A2D8E628-07C6-447F-B6A7-A0F8BC4BF325}" destId="{A577AD45-6C77-433B-9A53-792EE5996713}" srcOrd="1" destOrd="0" presId="urn:microsoft.com/office/officeart/2005/8/layout/process1"/>
    <dgm:cxn modelId="{63945280-F67A-4E6A-B308-63B1CCD30946}" type="presOf" srcId="{447539E0-1CD3-466E-9360-46C9534A72D6}" destId="{25C1CE43-B59A-4FA4-9C95-C1911B250E64}" srcOrd="1" destOrd="0" presId="urn:microsoft.com/office/officeart/2005/8/layout/process1"/>
    <dgm:cxn modelId="{AFF99736-CF38-42BF-87E7-9EF917A76BF1}" type="presOf" srcId="{97010CBA-03DE-4CEF-A010-4D802A02E7DC}" destId="{AE2CAE71-1C83-4BAF-8EE6-DC915C60D86A}" srcOrd="1" destOrd="0" presId="urn:microsoft.com/office/officeart/2005/8/layout/process1"/>
    <dgm:cxn modelId="{75FBCAE9-3C52-454F-8B2E-3F25A29DBC47}" type="presOf" srcId="{78D64259-9A48-4275-AB97-8521B86F342F}" destId="{0D9E9E46-1BF5-4F4D-8DE2-76B52B1FF7FB}" srcOrd="1" destOrd="0" presId="urn:microsoft.com/office/officeart/2005/8/layout/process1"/>
    <dgm:cxn modelId="{BBC84130-7AA1-4424-88DA-96535970236B}" type="presOf" srcId="{D1470CF0-DC9E-46E1-9278-4FF6668B2AA1}" destId="{5A832464-0C29-4A87-BEE8-C58287D68F1A}" srcOrd="0" destOrd="0" presId="urn:microsoft.com/office/officeart/2005/8/layout/process1"/>
    <dgm:cxn modelId="{B775BE46-0035-4F98-A78A-35FC2B509BD1}" type="presOf" srcId="{78D64259-9A48-4275-AB97-8521B86F342F}" destId="{06F28D6B-925A-4730-A612-A8C782E8B7E7}" srcOrd="0" destOrd="0" presId="urn:microsoft.com/office/officeart/2005/8/layout/process1"/>
    <dgm:cxn modelId="{C5102243-E588-4971-9BD7-E4317F3C8233}" type="presOf" srcId="{A2D8E628-07C6-447F-B6A7-A0F8BC4BF325}" destId="{DA467025-E628-4AF0-A817-2761D198BA22}" srcOrd="0" destOrd="0" presId="urn:microsoft.com/office/officeart/2005/8/layout/process1"/>
    <dgm:cxn modelId="{E49830B6-D430-4C56-83F9-583EE025A87A}" type="presOf" srcId="{73C70E79-BA39-40F9-BE14-07756DF655AA}" destId="{67B1A273-F4BA-46F1-B7C1-1849EF5FE69B}" srcOrd="0" destOrd="0" presId="urn:microsoft.com/office/officeart/2005/8/layout/process1"/>
    <dgm:cxn modelId="{A08134A8-61B1-4575-A82B-C29CBEBB70C2}" type="presOf" srcId="{3902AB15-D994-4780-AE35-D3759B674B01}" destId="{12F56532-AFB5-4564-8393-6AD58CF25208}" srcOrd="0" destOrd="0" presId="urn:microsoft.com/office/officeart/2005/8/layout/process1"/>
    <dgm:cxn modelId="{FAC2B7E3-F0A5-477C-9638-EC219F57A243}" srcId="{3902AB15-D994-4780-AE35-D3759B674B01}" destId="{802FEE8A-3802-4C64-92D5-F270262DAD73}" srcOrd="3" destOrd="0" parTransId="{A936BB74-B78D-4CD4-A271-4D14EF118BBC}" sibTransId="{A2D8E628-07C6-447F-B6A7-A0F8BC4BF325}"/>
    <dgm:cxn modelId="{D1CBA4AF-B5AB-49BA-AF6A-7D2EEAF23D25}" type="presOf" srcId="{802FEE8A-3802-4C64-92D5-F270262DAD73}" destId="{DE8ADE84-66FE-4672-A179-015E383CD79E}" srcOrd="0" destOrd="0" presId="urn:microsoft.com/office/officeart/2005/8/layout/process1"/>
    <dgm:cxn modelId="{9AB6ED2F-06B3-4279-A87A-49B6F3AD045B}" type="presOf" srcId="{5CCA82E0-3EED-4F7A-9981-22DD0B84CCD2}" destId="{95D952B4-ABAB-4C73-9F46-EB1C69385FB5}" srcOrd="0" destOrd="0" presId="urn:microsoft.com/office/officeart/2005/8/layout/process1"/>
    <dgm:cxn modelId="{DD0D8C9B-057B-45C9-A74B-283153C662E6}" type="presParOf" srcId="{12F56532-AFB5-4564-8393-6AD58CF25208}" destId="{4854184F-D206-4EB1-A8B4-C5F671AADDBE}" srcOrd="0" destOrd="0" presId="urn:microsoft.com/office/officeart/2005/8/layout/process1"/>
    <dgm:cxn modelId="{3AD727DC-CA1C-42A0-B302-2CB5927040CA}" type="presParOf" srcId="{12F56532-AFB5-4564-8393-6AD58CF25208}" destId="{4EFC5D3F-B23D-4E50-8A15-8BDE71AC2097}" srcOrd="1" destOrd="0" presId="urn:microsoft.com/office/officeart/2005/8/layout/process1"/>
    <dgm:cxn modelId="{28904A34-1B9E-4A9E-BC11-92FA78EB11F8}" type="presParOf" srcId="{4EFC5D3F-B23D-4E50-8A15-8BDE71AC2097}" destId="{AE2CAE71-1C83-4BAF-8EE6-DC915C60D86A}" srcOrd="0" destOrd="0" presId="urn:microsoft.com/office/officeart/2005/8/layout/process1"/>
    <dgm:cxn modelId="{282A0ED8-6063-486A-BB86-DCB8D0A0D469}" type="presParOf" srcId="{12F56532-AFB5-4564-8393-6AD58CF25208}" destId="{67B1A273-F4BA-46F1-B7C1-1849EF5FE69B}" srcOrd="2" destOrd="0" presId="urn:microsoft.com/office/officeart/2005/8/layout/process1"/>
    <dgm:cxn modelId="{1FC76D2D-4DBC-41E9-8FBC-359D9BFC37DA}" type="presParOf" srcId="{12F56532-AFB5-4564-8393-6AD58CF25208}" destId="{06F28D6B-925A-4730-A612-A8C782E8B7E7}" srcOrd="3" destOrd="0" presId="urn:microsoft.com/office/officeart/2005/8/layout/process1"/>
    <dgm:cxn modelId="{CB5E11A5-002B-4E65-8AC3-E1830476A409}" type="presParOf" srcId="{06F28D6B-925A-4730-A612-A8C782E8B7E7}" destId="{0D9E9E46-1BF5-4F4D-8DE2-76B52B1FF7FB}" srcOrd="0" destOrd="0" presId="urn:microsoft.com/office/officeart/2005/8/layout/process1"/>
    <dgm:cxn modelId="{22492B96-4B6A-409D-83B7-F0FFBB0187E3}" type="presParOf" srcId="{12F56532-AFB5-4564-8393-6AD58CF25208}" destId="{95D952B4-ABAB-4C73-9F46-EB1C69385FB5}" srcOrd="4" destOrd="0" presId="urn:microsoft.com/office/officeart/2005/8/layout/process1"/>
    <dgm:cxn modelId="{F6BB3497-1C01-48FA-BDAC-6C9587D9359F}" type="presParOf" srcId="{12F56532-AFB5-4564-8393-6AD58CF25208}" destId="{74695D3A-243F-4BCA-AB1A-C75A8A5B93D5}" srcOrd="5" destOrd="0" presId="urn:microsoft.com/office/officeart/2005/8/layout/process1"/>
    <dgm:cxn modelId="{00D351D9-F7EA-439A-93D1-8A8345FFDE3A}" type="presParOf" srcId="{74695D3A-243F-4BCA-AB1A-C75A8A5B93D5}" destId="{25C1CE43-B59A-4FA4-9C95-C1911B250E64}" srcOrd="0" destOrd="0" presId="urn:microsoft.com/office/officeart/2005/8/layout/process1"/>
    <dgm:cxn modelId="{307663B4-F95B-4CBC-A71C-B2E90539D749}" type="presParOf" srcId="{12F56532-AFB5-4564-8393-6AD58CF25208}" destId="{DE8ADE84-66FE-4672-A179-015E383CD79E}" srcOrd="6" destOrd="0" presId="urn:microsoft.com/office/officeart/2005/8/layout/process1"/>
    <dgm:cxn modelId="{2436AC51-1514-44E5-9A50-A2475F032649}" type="presParOf" srcId="{12F56532-AFB5-4564-8393-6AD58CF25208}" destId="{DA467025-E628-4AF0-A817-2761D198BA22}" srcOrd="7" destOrd="0" presId="urn:microsoft.com/office/officeart/2005/8/layout/process1"/>
    <dgm:cxn modelId="{456207F0-D1BD-4718-A5F7-029A56D520E1}" type="presParOf" srcId="{DA467025-E628-4AF0-A817-2761D198BA22}" destId="{A577AD45-6C77-433B-9A53-792EE5996713}" srcOrd="0" destOrd="0" presId="urn:microsoft.com/office/officeart/2005/8/layout/process1"/>
    <dgm:cxn modelId="{569E09E1-EF45-44D3-B7E0-AA057B19E6EC}" type="presParOf" srcId="{12F56532-AFB5-4564-8393-6AD58CF25208}" destId="{5A832464-0C29-4A87-BEE8-C58287D68F1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02AB15-D994-4780-AE35-D3759B674B01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</dgm:pt>
    <dgm:pt modelId="{73C70E79-BA39-40F9-BE14-07756DF655A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Environment</a:t>
          </a:r>
          <a:endParaRPr lang="en-US" dirty="0">
            <a:solidFill>
              <a:schemeClr val="tx1"/>
            </a:solidFill>
          </a:endParaRPr>
        </a:p>
      </dgm:t>
    </dgm:pt>
    <dgm:pt modelId="{E5375B85-E67F-4EEA-951C-9D4947A68ABE}" type="parTrans" cxnId="{738F4B33-4E30-4037-95CA-0BEE8EAC6542}">
      <dgm:prSet/>
      <dgm:spPr/>
      <dgm:t>
        <a:bodyPr/>
        <a:lstStyle/>
        <a:p>
          <a:endParaRPr lang="en-US"/>
        </a:p>
      </dgm:t>
    </dgm:pt>
    <dgm:pt modelId="{78D64259-9A48-4275-AB97-8521B86F342F}" type="sibTrans" cxnId="{738F4B33-4E30-4037-95CA-0BEE8EAC6542}">
      <dgm:prSet/>
      <dgm:spPr/>
      <dgm:t>
        <a:bodyPr/>
        <a:lstStyle/>
        <a:p>
          <a:endParaRPr lang="en-US"/>
        </a:p>
      </dgm:t>
    </dgm:pt>
    <dgm:pt modelId="{5CCA82E0-3EED-4F7A-9981-22DD0B84CCD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Education</a:t>
          </a:r>
          <a:endParaRPr lang="en-US" dirty="0">
            <a:solidFill>
              <a:schemeClr val="tx1"/>
            </a:solidFill>
          </a:endParaRPr>
        </a:p>
      </dgm:t>
    </dgm:pt>
    <dgm:pt modelId="{6A69CF10-E4B2-439F-9D30-390397CEAE29}" type="parTrans" cxnId="{459E3E7E-E7D6-475C-83AF-C35A5597C848}">
      <dgm:prSet/>
      <dgm:spPr/>
      <dgm:t>
        <a:bodyPr/>
        <a:lstStyle/>
        <a:p>
          <a:endParaRPr lang="en-US"/>
        </a:p>
      </dgm:t>
    </dgm:pt>
    <dgm:pt modelId="{447539E0-1CD3-466E-9360-46C9534A72D6}" type="sibTrans" cxnId="{459E3E7E-E7D6-475C-83AF-C35A5597C848}">
      <dgm:prSet/>
      <dgm:spPr/>
      <dgm:t>
        <a:bodyPr/>
        <a:lstStyle/>
        <a:p>
          <a:endParaRPr lang="en-US"/>
        </a:p>
      </dgm:t>
    </dgm:pt>
    <dgm:pt modelId="{802FEE8A-3802-4C64-92D5-F270262DAD7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Entrepreneurship</a:t>
          </a:r>
          <a:endParaRPr lang="en-US" dirty="0">
            <a:solidFill>
              <a:schemeClr val="tx1"/>
            </a:solidFill>
          </a:endParaRPr>
        </a:p>
      </dgm:t>
    </dgm:pt>
    <dgm:pt modelId="{A936BB74-B78D-4CD4-A271-4D14EF118BBC}" type="parTrans" cxnId="{FAC2B7E3-F0A5-477C-9638-EC219F57A243}">
      <dgm:prSet/>
      <dgm:spPr/>
      <dgm:t>
        <a:bodyPr/>
        <a:lstStyle/>
        <a:p>
          <a:endParaRPr lang="en-US"/>
        </a:p>
      </dgm:t>
    </dgm:pt>
    <dgm:pt modelId="{A2D8E628-07C6-447F-B6A7-A0F8BC4BF325}" type="sibTrans" cxnId="{FAC2B7E3-F0A5-477C-9638-EC219F57A243}">
      <dgm:prSet/>
      <dgm:spPr/>
      <dgm:t>
        <a:bodyPr/>
        <a:lstStyle/>
        <a:p>
          <a:endParaRPr lang="en-US"/>
        </a:p>
      </dgm:t>
    </dgm:pt>
    <dgm:pt modelId="{E476E8CB-F4CD-4713-B473-A84DE59A07D7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97010CBA-03DE-4CEF-A010-4D802A02E7DC}" type="sibTrans" cxnId="{42AE7C31-660E-4D08-A99E-9A737E2280E0}">
      <dgm:prSet/>
      <dgm:spPr/>
      <dgm:t>
        <a:bodyPr/>
        <a:lstStyle/>
        <a:p>
          <a:endParaRPr lang="en-US"/>
        </a:p>
      </dgm:t>
    </dgm:pt>
    <dgm:pt modelId="{B20AD14D-A5E4-409E-BDD3-C2665BDC369C}" type="parTrans" cxnId="{42AE7C31-660E-4D08-A99E-9A737E2280E0}">
      <dgm:prSet/>
      <dgm:spPr/>
      <dgm:t>
        <a:bodyPr/>
        <a:lstStyle/>
        <a:p>
          <a:endParaRPr lang="en-US"/>
        </a:p>
      </dgm:t>
    </dgm:pt>
    <dgm:pt modelId="{D1470CF0-DC9E-46E1-9278-4FF6668B2AA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Support</a:t>
          </a:r>
          <a:endParaRPr lang="en-US" dirty="0">
            <a:solidFill>
              <a:schemeClr val="tx1"/>
            </a:solidFill>
          </a:endParaRPr>
        </a:p>
      </dgm:t>
    </dgm:pt>
    <dgm:pt modelId="{430DFFD7-6D77-498A-BFA8-A52410FD094B}" type="sibTrans" cxnId="{4135BEBD-1C61-434D-B78E-7354AF5145E0}">
      <dgm:prSet/>
      <dgm:spPr/>
      <dgm:t>
        <a:bodyPr/>
        <a:lstStyle/>
        <a:p>
          <a:endParaRPr lang="en-US"/>
        </a:p>
      </dgm:t>
    </dgm:pt>
    <dgm:pt modelId="{D9592DD4-CD0C-45F3-B56A-B99E9F1B676A}" type="parTrans" cxnId="{4135BEBD-1C61-434D-B78E-7354AF5145E0}">
      <dgm:prSet/>
      <dgm:spPr/>
      <dgm:t>
        <a:bodyPr/>
        <a:lstStyle/>
        <a:p>
          <a:endParaRPr lang="en-US"/>
        </a:p>
      </dgm:t>
    </dgm:pt>
    <dgm:pt modelId="{12F56532-AFB5-4564-8393-6AD58CF25208}" type="pres">
      <dgm:prSet presAssocID="{3902AB15-D994-4780-AE35-D3759B674B01}" presName="Name0" presStyleCnt="0">
        <dgm:presLayoutVars>
          <dgm:dir/>
          <dgm:resizeHandles val="exact"/>
        </dgm:presLayoutVars>
      </dgm:prSet>
      <dgm:spPr/>
    </dgm:pt>
    <dgm:pt modelId="{4854184F-D206-4EB1-A8B4-C5F671AADDBE}" type="pres">
      <dgm:prSet presAssocID="{E476E8CB-F4CD-4713-B473-A84DE59A07D7}" presName="node" presStyleLbl="node1" presStyleIdx="0" presStyleCnt="5" custScaleY="386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FC5D3F-B23D-4E50-8A15-8BDE71AC2097}" type="pres">
      <dgm:prSet presAssocID="{97010CBA-03DE-4CEF-A010-4D802A02E7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E2CAE71-1C83-4BAF-8EE6-DC915C60D86A}" type="pres">
      <dgm:prSet presAssocID="{97010CBA-03DE-4CEF-A010-4D802A02E7D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B1A273-F4BA-46F1-B7C1-1849EF5FE69B}" type="pres">
      <dgm:prSet presAssocID="{73C70E79-BA39-40F9-BE14-07756DF655AA}" presName="node" presStyleLbl="node1" presStyleIdx="1" presStyleCnt="5" custScaleY="38634" custLinFactNeighborX="7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6F28D6B-925A-4730-A612-A8C782E8B7E7}" type="pres">
      <dgm:prSet presAssocID="{78D64259-9A48-4275-AB97-8521B86F342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D9E9E46-1BF5-4F4D-8DE2-76B52B1FF7FB}" type="pres">
      <dgm:prSet presAssocID="{78D64259-9A48-4275-AB97-8521B86F342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5D952B4-ABAB-4C73-9F46-EB1C69385FB5}" type="pres">
      <dgm:prSet presAssocID="{5CCA82E0-3EED-4F7A-9981-22DD0B84CCD2}" presName="node" presStyleLbl="node1" presStyleIdx="2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D3A-243F-4BCA-AB1A-C75A8A5B93D5}" type="pres">
      <dgm:prSet presAssocID="{447539E0-1CD3-466E-9360-46C9534A72D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5C1CE43-B59A-4FA4-9C95-C1911B250E64}" type="pres">
      <dgm:prSet presAssocID="{447539E0-1CD3-466E-9360-46C9534A72D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8ADE84-66FE-4672-A179-015E383CD79E}" type="pres">
      <dgm:prSet presAssocID="{802FEE8A-3802-4C64-92D5-F270262DAD73}" presName="node" presStyleLbl="node1" presStyleIdx="3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67025-E628-4AF0-A817-2761D198BA22}" type="pres">
      <dgm:prSet presAssocID="{A2D8E628-07C6-447F-B6A7-A0F8BC4BF3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577AD45-6C77-433B-9A53-792EE5996713}" type="pres">
      <dgm:prSet presAssocID="{A2D8E628-07C6-447F-B6A7-A0F8BC4BF32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832464-0C29-4A87-BEE8-C58287D68F1A}" type="pres">
      <dgm:prSet presAssocID="{D1470CF0-DC9E-46E1-9278-4FF6668B2AA1}" presName="node" presStyleLbl="node1" presStyleIdx="4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81A510-9C71-8F47-A978-5C69785D8B89}" type="presOf" srcId="{3902AB15-D994-4780-AE35-D3759B674B01}" destId="{12F56532-AFB5-4564-8393-6AD58CF25208}" srcOrd="0" destOrd="0" presId="urn:microsoft.com/office/officeart/2005/8/layout/process1"/>
    <dgm:cxn modelId="{B9436C04-3C5B-6941-A8B7-71B330D5D3DF}" type="presOf" srcId="{78D64259-9A48-4275-AB97-8521B86F342F}" destId="{06F28D6B-925A-4730-A612-A8C782E8B7E7}" srcOrd="0" destOrd="0" presId="urn:microsoft.com/office/officeart/2005/8/layout/process1"/>
    <dgm:cxn modelId="{76DD2E9C-390B-274E-8D85-639D6481DB63}" type="presOf" srcId="{447539E0-1CD3-466E-9360-46C9534A72D6}" destId="{74695D3A-243F-4BCA-AB1A-C75A8A5B93D5}" srcOrd="0" destOrd="0" presId="urn:microsoft.com/office/officeart/2005/8/layout/process1"/>
    <dgm:cxn modelId="{01461C0A-8C04-934B-AE20-AE6B186C65BF}" type="presOf" srcId="{97010CBA-03DE-4CEF-A010-4D802A02E7DC}" destId="{AE2CAE71-1C83-4BAF-8EE6-DC915C60D86A}" srcOrd="1" destOrd="0" presId="urn:microsoft.com/office/officeart/2005/8/layout/process1"/>
    <dgm:cxn modelId="{738F4B33-4E30-4037-95CA-0BEE8EAC6542}" srcId="{3902AB15-D994-4780-AE35-D3759B674B01}" destId="{73C70E79-BA39-40F9-BE14-07756DF655AA}" srcOrd="1" destOrd="0" parTransId="{E5375B85-E67F-4EEA-951C-9D4947A68ABE}" sibTransId="{78D64259-9A48-4275-AB97-8521B86F342F}"/>
    <dgm:cxn modelId="{06458909-1D3E-7D43-A026-FC67BB0300E2}" type="presOf" srcId="{802FEE8A-3802-4C64-92D5-F270262DAD73}" destId="{DE8ADE84-66FE-4672-A179-015E383CD79E}" srcOrd="0" destOrd="0" presId="urn:microsoft.com/office/officeart/2005/8/layout/process1"/>
    <dgm:cxn modelId="{49D98104-88E8-EF44-B980-2BC8F06164E6}" type="presOf" srcId="{A2D8E628-07C6-447F-B6A7-A0F8BC4BF325}" destId="{DA467025-E628-4AF0-A817-2761D198BA22}" srcOrd="0" destOrd="0" presId="urn:microsoft.com/office/officeart/2005/8/layout/process1"/>
    <dgm:cxn modelId="{B890AD5A-452F-6E40-89C2-875B196D3B81}" type="presOf" srcId="{447539E0-1CD3-466E-9360-46C9534A72D6}" destId="{25C1CE43-B59A-4FA4-9C95-C1911B250E64}" srcOrd="1" destOrd="0" presId="urn:microsoft.com/office/officeart/2005/8/layout/process1"/>
    <dgm:cxn modelId="{2E74260C-84AD-6C45-95EB-38C6D9D9F890}" type="presOf" srcId="{A2D8E628-07C6-447F-B6A7-A0F8BC4BF325}" destId="{A577AD45-6C77-433B-9A53-792EE5996713}" srcOrd="1" destOrd="0" presId="urn:microsoft.com/office/officeart/2005/8/layout/process1"/>
    <dgm:cxn modelId="{459E3E7E-E7D6-475C-83AF-C35A5597C848}" srcId="{3902AB15-D994-4780-AE35-D3759B674B01}" destId="{5CCA82E0-3EED-4F7A-9981-22DD0B84CCD2}" srcOrd="2" destOrd="0" parTransId="{6A69CF10-E4B2-439F-9D30-390397CEAE29}" sibTransId="{447539E0-1CD3-466E-9360-46C9534A72D6}"/>
    <dgm:cxn modelId="{4135BEBD-1C61-434D-B78E-7354AF5145E0}" srcId="{3902AB15-D994-4780-AE35-D3759B674B01}" destId="{D1470CF0-DC9E-46E1-9278-4FF6668B2AA1}" srcOrd="4" destOrd="0" parTransId="{D9592DD4-CD0C-45F3-B56A-B99E9F1B676A}" sibTransId="{430DFFD7-6D77-498A-BFA8-A52410FD094B}"/>
    <dgm:cxn modelId="{42AE7C31-660E-4D08-A99E-9A737E2280E0}" srcId="{3902AB15-D994-4780-AE35-D3759B674B01}" destId="{E476E8CB-F4CD-4713-B473-A84DE59A07D7}" srcOrd="0" destOrd="0" parTransId="{B20AD14D-A5E4-409E-BDD3-C2665BDC369C}" sibTransId="{97010CBA-03DE-4CEF-A010-4D802A02E7DC}"/>
    <dgm:cxn modelId="{1F4EDA7E-6959-C349-8E33-6C9738BD9D65}" type="presOf" srcId="{5CCA82E0-3EED-4F7A-9981-22DD0B84CCD2}" destId="{95D952B4-ABAB-4C73-9F46-EB1C69385FB5}" srcOrd="0" destOrd="0" presId="urn:microsoft.com/office/officeart/2005/8/layout/process1"/>
    <dgm:cxn modelId="{A74A753A-50A4-124A-B470-07031EF64100}" type="presOf" srcId="{73C70E79-BA39-40F9-BE14-07756DF655AA}" destId="{67B1A273-F4BA-46F1-B7C1-1849EF5FE69B}" srcOrd="0" destOrd="0" presId="urn:microsoft.com/office/officeart/2005/8/layout/process1"/>
    <dgm:cxn modelId="{247E0584-20C8-F141-BEA1-62B325B41AF6}" type="presOf" srcId="{D1470CF0-DC9E-46E1-9278-4FF6668B2AA1}" destId="{5A832464-0C29-4A87-BEE8-C58287D68F1A}" srcOrd="0" destOrd="0" presId="urn:microsoft.com/office/officeart/2005/8/layout/process1"/>
    <dgm:cxn modelId="{FAC2B7E3-F0A5-477C-9638-EC219F57A243}" srcId="{3902AB15-D994-4780-AE35-D3759B674B01}" destId="{802FEE8A-3802-4C64-92D5-F270262DAD73}" srcOrd="3" destOrd="0" parTransId="{A936BB74-B78D-4CD4-A271-4D14EF118BBC}" sibTransId="{A2D8E628-07C6-447F-B6A7-A0F8BC4BF325}"/>
    <dgm:cxn modelId="{17D5E592-F382-8442-A135-497B0ED66C1D}" type="presOf" srcId="{78D64259-9A48-4275-AB97-8521B86F342F}" destId="{0D9E9E46-1BF5-4F4D-8DE2-76B52B1FF7FB}" srcOrd="1" destOrd="0" presId="urn:microsoft.com/office/officeart/2005/8/layout/process1"/>
    <dgm:cxn modelId="{D84DF836-9D47-0042-8C21-61ACD792C406}" type="presOf" srcId="{E476E8CB-F4CD-4713-B473-A84DE59A07D7}" destId="{4854184F-D206-4EB1-A8B4-C5F671AADDBE}" srcOrd="0" destOrd="0" presId="urn:microsoft.com/office/officeart/2005/8/layout/process1"/>
    <dgm:cxn modelId="{EB476019-FA7E-2D40-ABA9-A3A1F5DAF411}" type="presOf" srcId="{97010CBA-03DE-4CEF-A010-4D802A02E7DC}" destId="{4EFC5D3F-B23D-4E50-8A15-8BDE71AC2097}" srcOrd="0" destOrd="0" presId="urn:microsoft.com/office/officeart/2005/8/layout/process1"/>
    <dgm:cxn modelId="{F6E759B1-649E-2543-931F-03C80865D803}" type="presParOf" srcId="{12F56532-AFB5-4564-8393-6AD58CF25208}" destId="{4854184F-D206-4EB1-A8B4-C5F671AADDBE}" srcOrd="0" destOrd="0" presId="urn:microsoft.com/office/officeart/2005/8/layout/process1"/>
    <dgm:cxn modelId="{3B74C8C1-000C-A849-BC59-05CF8DBE2E71}" type="presParOf" srcId="{12F56532-AFB5-4564-8393-6AD58CF25208}" destId="{4EFC5D3F-B23D-4E50-8A15-8BDE71AC2097}" srcOrd="1" destOrd="0" presId="urn:microsoft.com/office/officeart/2005/8/layout/process1"/>
    <dgm:cxn modelId="{4DA916E9-084E-5B4E-9C07-FA1751F563D5}" type="presParOf" srcId="{4EFC5D3F-B23D-4E50-8A15-8BDE71AC2097}" destId="{AE2CAE71-1C83-4BAF-8EE6-DC915C60D86A}" srcOrd="0" destOrd="0" presId="urn:microsoft.com/office/officeart/2005/8/layout/process1"/>
    <dgm:cxn modelId="{FD7C5538-4478-C840-83B2-09D35E6877FA}" type="presParOf" srcId="{12F56532-AFB5-4564-8393-6AD58CF25208}" destId="{67B1A273-F4BA-46F1-B7C1-1849EF5FE69B}" srcOrd="2" destOrd="0" presId="urn:microsoft.com/office/officeart/2005/8/layout/process1"/>
    <dgm:cxn modelId="{D57C9130-14A4-AA43-9B57-A31EEF68E238}" type="presParOf" srcId="{12F56532-AFB5-4564-8393-6AD58CF25208}" destId="{06F28D6B-925A-4730-A612-A8C782E8B7E7}" srcOrd="3" destOrd="0" presId="urn:microsoft.com/office/officeart/2005/8/layout/process1"/>
    <dgm:cxn modelId="{F7B837D6-D476-4344-B702-2324FE5A1DA2}" type="presParOf" srcId="{06F28D6B-925A-4730-A612-A8C782E8B7E7}" destId="{0D9E9E46-1BF5-4F4D-8DE2-76B52B1FF7FB}" srcOrd="0" destOrd="0" presId="urn:microsoft.com/office/officeart/2005/8/layout/process1"/>
    <dgm:cxn modelId="{EE247B13-6D51-4542-A4D8-086EC4D8FB78}" type="presParOf" srcId="{12F56532-AFB5-4564-8393-6AD58CF25208}" destId="{95D952B4-ABAB-4C73-9F46-EB1C69385FB5}" srcOrd="4" destOrd="0" presId="urn:microsoft.com/office/officeart/2005/8/layout/process1"/>
    <dgm:cxn modelId="{392D1266-059E-6E44-AFB0-A70D1F8DE94E}" type="presParOf" srcId="{12F56532-AFB5-4564-8393-6AD58CF25208}" destId="{74695D3A-243F-4BCA-AB1A-C75A8A5B93D5}" srcOrd="5" destOrd="0" presId="urn:microsoft.com/office/officeart/2005/8/layout/process1"/>
    <dgm:cxn modelId="{1DCCCB77-BCA3-A543-A573-76A7DFE3A59E}" type="presParOf" srcId="{74695D3A-243F-4BCA-AB1A-C75A8A5B93D5}" destId="{25C1CE43-B59A-4FA4-9C95-C1911B250E64}" srcOrd="0" destOrd="0" presId="urn:microsoft.com/office/officeart/2005/8/layout/process1"/>
    <dgm:cxn modelId="{658DE00B-F3C9-2F49-BCB8-9B964A218893}" type="presParOf" srcId="{12F56532-AFB5-4564-8393-6AD58CF25208}" destId="{DE8ADE84-66FE-4672-A179-015E383CD79E}" srcOrd="6" destOrd="0" presId="urn:microsoft.com/office/officeart/2005/8/layout/process1"/>
    <dgm:cxn modelId="{95735CB0-CF49-C241-AE22-3D954302B597}" type="presParOf" srcId="{12F56532-AFB5-4564-8393-6AD58CF25208}" destId="{DA467025-E628-4AF0-A817-2761D198BA22}" srcOrd="7" destOrd="0" presId="urn:microsoft.com/office/officeart/2005/8/layout/process1"/>
    <dgm:cxn modelId="{51256B8E-66D1-4D47-8925-66D1BA7C3865}" type="presParOf" srcId="{DA467025-E628-4AF0-A817-2761D198BA22}" destId="{A577AD45-6C77-433B-9A53-792EE5996713}" srcOrd="0" destOrd="0" presId="urn:microsoft.com/office/officeart/2005/8/layout/process1"/>
    <dgm:cxn modelId="{49E100B8-CFC3-1D4E-8482-59CDEFD92F04}" type="presParOf" srcId="{12F56532-AFB5-4564-8393-6AD58CF25208}" destId="{5A832464-0C29-4A87-BEE8-C58287D68F1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02AB15-D994-4780-AE35-D3759B674B01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</dgm:pt>
    <dgm:pt modelId="{73C70E79-BA39-40F9-BE14-07756DF655AA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Environment</a:t>
          </a:r>
        </a:p>
      </dgm:t>
    </dgm:pt>
    <dgm:pt modelId="{E5375B85-E67F-4EEA-951C-9D4947A68ABE}" type="parTrans" cxnId="{738F4B33-4E30-4037-95CA-0BEE8EAC6542}">
      <dgm:prSet/>
      <dgm:spPr/>
      <dgm:t>
        <a:bodyPr/>
        <a:lstStyle/>
        <a:p>
          <a:endParaRPr lang="en-US"/>
        </a:p>
      </dgm:t>
    </dgm:pt>
    <dgm:pt modelId="{78D64259-9A48-4275-AB97-8521B86F342F}" type="sibTrans" cxnId="{738F4B33-4E30-4037-95CA-0BEE8EAC6542}">
      <dgm:prSet/>
      <dgm:spPr/>
      <dgm:t>
        <a:bodyPr/>
        <a:lstStyle/>
        <a:p>
          <a:endParaRPr lang="en-US"/>
        </a:p>
      </dgm:t>
    </dgm:pt>
    <dgm:pt modelId="{5CCA82E0-3EED-4F7A-9981-22DD0B84CCD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Education</a:t>
          </a:r>
        </a:p>
      </dgm:t>
    </dgm:pt>
    <dgm:pt modelId="{6A69CF10-E4B2-439F-9D30-390397CEAE29}" type="parTrans" cxnId="{459E3E7E-E7D6-475C-83AF-C35A5597C848}">
      <dgm:prSet/>
      <dgm:spPr/>
      <dgm:t>
        <a:bodyPr/>
        <a:lstStyle/>
        <a:p>
          <a:endParaRPr lang="en-US"/>
        </a:p>
      </dgm:t>
    </dgm:pt>
    <dgm:pt modelId="{447539E0-1CD3-466E-9360-46C9534A72D6}" type="sibTrans" cxnId="{459E3E7E-E7D6-475C-83AF-C35A5597C848}">
      <dgm:prSet/>
      <dgm:spPr/>
      <dgm:t>
        <a:bodyPr/>
        <a:lstStyle/>
        <a:p>
          <a:endParaRPr lang="en-US"/>
        </a:p>
      </dgm:t>
    </dgm:pt>
    <dgm:pt modelId="{802FEE8A-3802-4C64-92D5-F270262DAD7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Entrepreneurship</a:t>
          </a:r>
        </a:p>
      </dgm:t>
    </dgm:pt>
    <dgm:pt modelId="{A936BB74-B78D-4CD4-A271-4D14EF118BBC}" type="parTrans" cxnId="{FAC2B7E3-F0A5-477C-9638-EC219F57A243}">
      <dgm:prSet/>
      <dgm:spPr/>
      <dgm:t>
        <a:bodyPr/>
        <a:lstStyle/>
        <a:p>
          <a:endParaRPr lang="en-US"/>
        </a:p>
      </dgm:t>
    </dgm:pt>
    <dgm:pt modelId="{A2D8E628-07C6-447F-B6A7-A0F8BC4BF325}" type="sibTrans" cxnId="{FAC2B7E3-F0A5-477C-9638-EC219F57A243}">
      <dgm:prSet/>
      <dgm:spPr/>
      <dgm:t>
        <a:bodyPr/>
        <a:lstStyle/>
        <a:p>
          <a:endParaRPr lang="en-US"/>
        </a:p>
      </dgm:t>
    </dgm:pt>
    <dgm:pt modelId="{E476E8CB-F4CD-4713-B473-A84DE59A07D7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Vision</a:t>
          </a:r>
        </a:p>
      </dgm:t>
    </dgm:pt>
    <dgm:pt modelId="{97010CBA-03DE-4CEF-A010-4D802A02E7DC}" type="sibTrans" cxnId="{42AE7C31-660E-4D08-A99E-9A737E2280E0}">
      <dgm:prSet/>
      <dgm:spPr/>
      <dgm:t>
        <a:bodyPr/>
        <a:lstStyle/>
        <a:p>
          <a:endParaRPr lang="en-US"/>
        </a:p>
      </dgm:t>
    </dgm:pt>
    <dgm:pt modelId="{B20AD14D-A5E4-409E-BDD3-C2665BDC369C}" type="parTrans" cxnId="{42AE7C31-660E-4D08-A99E-9A737E2280E0}">
      <dgm:prSet/>
      <dgm:spPr/>
      <dgm:t>
        <a:bodyPr/>
        <a:lstStyle/>
        <a:p>
          <a:endParaRPr lang="en-US"/>
        </a:p>
      </dgm:t>
    </dgm:pt>
    <dgm:pt modelId="{D1470CF0-DC9E-46E1-9278-4FF6668B2AA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Support</a:t>
          </a:r>
        </a:p>
      </dgm:t>
    </dgm:pt>
    <dgm:pt modelId="{430DFFD7-6D77-498A-BFA8-A52410FD094B}" type="sibTrans" cxnId="{4135BEBD-1C61-434D-B78E-7354AF5145E0}">
      <dgm:prSet/>
      <dgm:spPr/>
      <dgm:t>
        <a:bodyPr/>
        <a:lstStyle/>
        <a:p>
          <a:endParaRPr lang="en-US"/>
        </a:p>
      </dgm:t>
    </dgm:pt>
    <dgm:pt modelId="{D9592DD4-CD0C-45F3-B56A-B99E9F1B676A}" type="parTrans" cxnId="{4135BEBD-1C61-434D-B78E-7354AF5145E0}">
      <dgm:prSet/>
      <dgm:spPr/>
      <dgm:t>
        <a:bodyPr/>
        <a:lstStyle/>
        <a:p>
          <a:endParaRPr lang="en-US"/>
        </a:p>
      </dgm:t>
    </dgm:pt>
    <dgm:pt modelId="{12F56532-AFB5-4564-8393-6AD58CF25208}" type="pres">
      <dgm:prSet presAssocID="{3902AB15-D994-4780-AE35-D3759B674B01}" presName="Name0" presStyleCnt="0">
        <dgm:presLayoutVars>
          <dgm:dir/>
          <dgm:resizeHandles val="exact"/>
        </dgm:presLayoutVars>
      </dgm:prSet>
      <dgm:spPr/>
    </dgm:pt>
    <dgm:pt modelId="{4854184F-D206-4EB1-A8B4-C5F671AADDBE}" type="pres">
      <dgm:prSet presAssocID="{E476E8CB-F4CD-4713-B473-A84DE59A07D7}" presName="node" presStyleLbl="node1" presStyleIdx="0" presStyleCnt="5" custScaleY="386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FC5D3F-B23D-4E50-8A15-8BDE71AC2097}" type="pres">
      <dgm:prSet presAssocID="{97010CBA-03DE-4CEF-A010-4D802A02E7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E2CAE71-1C83-4BAF-8EE6-DC915C60D86A}" type="pres">
      <dgm:prSet presAssocID="{97010CBA-03DE-4CEF-A010-4D802A02E7D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B1A273-F4BA-46F1-B7C1-1849EF5FE69B}" type="pres">
      <dgm:prSet presAssocID="{73C70E79-BA39-40F9-BE14-07756DF655AA}" presName="node" presStyleLbl="node1" presStyleIdx="1" presStyleCnt="5" custScaleY="38634" custLinFactNeighborX="7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6F28D6B-925A-4730-A612-A8C782E8B7E7}" type="pres">
      <dgm:prSet presAssocID="{78D64259-9A48-4275-AB97-8521B86F342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D9E9E46-1BF5-4F4D-8DE2-76B52B1FF7FB}" type="pres">
      <dgm:prSet presAssocID="{78D64259-9A48-4275-AB97-8521B86F342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5D952B4-ABAB-4C73-9F46-EB1C69385FB5}" type="pres">
      <dgm:prSet presAssocID="{5CCA82E0-3EED-4F7A-9981-22DD0B84CCD2}" presName="node" presStyleLbl="node1" presStyleIdx="2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D3A-243F-4BCA-AB1A-C75A8A5B93D5}" type="pres">
      <dgm:prSet presAssocID="{447539E0-1CD3-466E-9360-46C9534A72D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5C1CE43-B59A-4FA4-9C95-C1911B250E64}" type="pres">
      <dgm:prSet presAssocID="{447539E0-1CD3-466E-9360-46C9534A72D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8ADE84-66FE-4672-A179-015E383CD79E}" type="pres">
      <dgm:prSet presAssocID="{802FEE8A-3802-4C64-92D5-F270262DAD73}" presName="node" presStyleLbl="node1" presStyleIdx="3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67025-E628-4AF0-A817-2761D198BA22}" type="pres">
      <dgm:prSet presAssocID="{A2D8E628-07C6-447F-B6A7-A0F8BC4BF3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577AD45-6C77-433B-9A53-792EE5996713}" type="pres">
      <dgm:prSet presAssocID="{A2D8E628-07C6-447F-B6A7-A0F8BC4BF32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832464-0C29-4A87-BEE8-C58287D68F1A}" type="pres">
      <dgm:prSet presAssocID="{D1470CF0-DC9E-46E1-9278-4FF6668B2AA1}" presName="node" presStyleLbl="node1" presStyleIdx="4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9AFD6E-BD2B-44D4-993C-43CDBA103FC7}" type="presOf" srcId="{3902AB15-D994-4780-AE35-D3759B674B01}" destId="{12F56532-AFB5-4564-8393-6AD58CF25208}" srcOrd="0" destOrd="0" presId="urn:microsoft.com/office/officeart/2005/8/layout/process1"/>
    <dgm:cxn modelId="{6A846A4D-EC2E-4690-8177-EB67B9968D5F}" type="presOf" srcId="{97010CBA-03DE-4CEF-A010-4D802A02E7DC}" destId="{4EFC5D3F-B23D-4E50-8A15-8BDE71AC2097}" srcOrd="0" destOrd="0" presId="urn:microsoft.com/office/officeart/2005/8/layout/process1"/>
    <dgm:cxn modelId="{308C1734-89B5-4FF0-BC83-AFC82ECE8B1F}" type="presOf" srcId="{97010CBA-03DE-4CEF-A010-4D802A02E7DC}" destId="{AE2CAE71-1C83-4BAF-8EE6-DC915C60D86A}" srcOrd="1" destOrd="0" presId="urn:microsoft.com/office/officeart/2005/8/layout/process1"/>
    <dgm:cxn modelId="{A4FBA730-517C-4FB5-91E2-780AFBA2BD79}" type="presOf" srcId="{78D64259-9A48-4275-AB97-8521B86F342F}" destId="{0D9E9E46-1BF5-4F4D-8DE2-76B52B1FF7FB}" srcOrd="1" destOrd="0" presId="urn:microsoft.com/office/officeart/2005/8/layout/process1"/>
    <dgm:cxn modelId="{DA6A638B-3C7D-441B-871F-54143B42194A}" type="presOf" srcId="{D1470CF0-DC9E-46E1-9278-4FF6668B2AA1}" destId="{5A832464-0C29-4A87-BEE8-C58287D68F1A}" srcOrd="0" destOrd="0" presId="urn:microsoft.com/office/officeart/2005/8/layout/process1"/>
    <dgm:cxn modelId="{E1A695D3-FA42-4E07-9B42-AD7A00440560}" type="presOf" srcId="{73C70E79-BA39-40F9-BE14-07756DF655AA}" destId="{67B1A273-F4BA-46F1-B7C1-1849EF5FE69B}" srcOrd="0" destOrd="0" presId="urn:microsoft.com/office/officeart/2005/8/layout/process1"/>
    <dgm:cxn modelId="{738F4B33-4E30-4037-95CA-0BEE8EAC6542}" srcId="{3902AB15-D994-4780-AE35-D3759B674B01}" destId="{73C70E79-BA39-40F9-BE14-07756DF655AA}" srcOrd="1" destOrd="0" parTransId="{E5375B85-E67F-4EEA-951C-9D4947A68ABE}" sibTransId="{78D64259-9A48-4275-AB97-8521B86F342F}"/>
    <dgm:cxn modelId="{B09EB9A6-B04B-4C94-9020-A94ECA752E6F}" type="presOf" srcId="{A2D8E628-07C6-447F-B6A7-A0F8BC4BF325}" destId="{A577AD45-6C77-433B-9A53-792EE5996713}" srcOrd="1" destOrd="0" presId="urn:microsoft.com/office/officeart/2005/8/layout/process1"/>
    <dgm:cxn modelId="{02E504CD-DCDD-4618-94ED-AC087727FB28}" type="presOf" srcId="{78D64259-9A48-4275-AB97-8521B86F342F}" destId="{06F28D6B-925A-4730-A612-A8C782E8B7E7}" srcOrd="0" destOrd="0" presId="urn:microsoft.com/office/officeart/2005/8/layout/process1"/>
    <dgm:cxn modelId="{98732192-6701-47A7-8460-B4F9696CEFF3}" type="presOf" srcId="{5CCA82E0-3EED-4F7A-9981-22DD0B84CCD2}" destId="{95D952B4-ABAB-4C73-9F46-EB1C69385FB5}" srcOrd="0" destOrd="0" presId="urn:microsoft.com/office/officeart/2005/8/layout/process1"/>
    <dgm:cxn modelId="{459E3E7E-E7D6-475C-83AF-C35A5597C848}" srcId="{3902AB15-D994-4780-AE35-D3759B674B01}" destId="{5CCA82E0-3EED-4F7A-9981-22DD0B84CCD2}" srcOrd="2" destOrd="0" parTransId="{6A69CF10-E4B2-439F-9D30-390397CEAE29}" sibTransId="{447539E0-1CD3-466E-9360-46C9534A72D6}"/>
    <dgm:cxn modelId="{4135BEBD-1C61-434D-B78E-7354AF5145E0}" srcId="{3902AB15-D994-4780-AE35-D3759B674B01}" destId="{D1470CF0-DC9E-46E1-9278-4FF6668B2AA1}" srcOrd="4" destOrd="0" parTransId="{D9592DD4-CD0C-45F3-B56A-B99E9F1B676A}" sibTransId="{430DFFD7-6D77-498A-BFA8-A52410FD094B}"/>
    <dgm:cxn modelId="{42AE7C31-660E-4D08-A99E-9A737E2280E0}" srcId="{3902AB15-D994-4780-AE35-D3759B674B01}" destId="{E476E8CB-F4CD-4713-B473-A84DE59A07D7}" srcOrd="0" destOrd="0" parTransId="{B20AD14D-A5E4-409E-BDD3-C2665BDC369C}" sibTransId="{97010CBA-03DE-4CEF-A010-4D802A02E7DC}"/>
    <dgm:cxn modelId="{DBB3F006-4F27-44D1-B3BE-C0165B5466E3}" type="presOf" srcId="{802FEE8A-3802-4C64-92D5-F270262DAD73}" destId="{DE8ADE84-66FE-4672-A179-015E383CD79E}" srcOrd="0" destOrd="0" presId="urn:microsoft.com/office/officeart/2005/8/layout/process1"/>
    <dgm:cxn modelId="{697AC71D-8D69-42CF-A74C-2CC3720BBC7B}" type="presOf" srcId="{E476E8CB-F4CD-4713-B473-A84DE59A07D7}" destId="{4854184F-D206-4EB1-A8B4-C5F671AADDBE}" srcOrd="0" destOrd="0" presId="urn:microsoft.com/office/officeart/2005/8/layout/process1"/>
    <dgm:cxn modelId="{B6E381E7-7AD8-4C74-91C2-49D20A8BEE49}" type="presOf" srcId="{447539E0-1CD3-466E-9360-46C9534A72D6}" destId="{74695D3A-243F-4BCA-AB1A-C75A8A5B93D5}" srcOrd="0" destOrd="0" presId="urn:microsoft.com/office/officeart/2005/8/layout/process1"/>
    <dgm:cxn modelId="{FAC2B7E3-F0A5-477C-9638-EC219F57A243}" srcId="{3902AB15-D994-4780-AE35-D3759B674B01}" destId="{802FEE8A-3802-4C64-92D5-F270262DAD73}" srcOrd="3" destOrd="0" parTransId="{A936BB74-B78D-4CD4-A271-4D14EF118BBC}" sibTransId="{A2D8E628-07C6-447F-B6A7-A0F8BC4BF325}"/>
    <dgm:cxn modelId="{E8A2584A-4AF8-4877-A408-19BA10C2342A}" type="presOf" srcId="{A2D8E628-07C6-447F-B6A7-A0F8BC4BF325}" destId="{DA467025-E628-4AF0-A817-2761D198BA22}" srcOrd="0" destOrd="0" presId="urn:microsoft.com/office/officeart/2005/8/layout/process1"/>
    <dgm:cxn modelId="{336C296C-DF4A-45E8-B773-E41809C10483}" type="presOf" srcId="{447539E0-1CD3-466E-9360-46C9534A72D6}" destId="{25C1CE43-B59A-4FA4-9C95-C1911B250E64}" srcOrd="1" destOrd="0" presId="urn:microsoft.com/office/officeart/2005/8/layout/process1"/>
    <dgm:cxn modelId="{897CF998-79DF-47B7-9142-CF5CAF2AAE06}" type="presParOf" srcId="{12F56532-AFB5-4564-8393-6AD58CF25208}" destId="{4854184F-D206-4EB1-A8B4-C5F671AADDBE}" srcOrd="0" destOrd="0" presId="urn:microsoft.com/office/officeart/2005/8/layout/process1"/>
    <dgm:cxn modelId="{6B7F6024-B896-491D-AC48-0F563EF37EFA}" type="presParOf" srcId="{12F56532-AFB5-4564-8393-6AD58CF25208}" destId="{4EFC5D3F-B23D-4E50-8A15-8BDE71AC2097}" srcOrd="1" destOrd="0" presId="urn:microsoft.com/office/officeart/2005/8/layout/process1"/>
    <dgm:cxn modelId="{D210D5AD-1864-4EAD-85EA-59FE41FCB96D}" type="presParOf" srcId="{4EFC5D3F-B23D-4E50-8A15-8BDE71AC2097}" destId="{AE2CAE71-1C83-4BAF-8EE6-DC915C60D86A}" srcOrd="0" destOrd="0" presId="urn:microsoft.com/office/officeart/2005/8/layout/process1"/>
    <dgm:cxn modelId="{CCDA5CA5-6F14-4509-A92E-9E476AFB95FF}" type="presParOf" srcId="{12F56532-AFB5-4564-8393-6AD58CF25208}" destId="{67B1A273-F4BA-46F1-B7C1-1849EF5FE69B}" srcOrd="2" destOrd="0" presId="urn:microsoft.com/office/officeart/2005/8/layout/process1"/>
    <dgm:cxn modelId="{5BDECEEA-9902-4C69-B2B3-82530E51F10A}" type="presParOf" srcId="{12F56532-AFB5-4564-8393-6AD58CF25208}" destId="{06F28D6B-925A-4730-A612-A8C782E8B7E7}" srcOrd="3" destOrd="0" presId="urn:microsoft.com/office/officeart/2005/8/layout/process1"/>
    <dgm:cxn modelId="{6CC1B058-E91F-4153-88E7-91035A631D22}" type="presParOf" srcId="{06F28D6B-925A-4730-A612-A8C782E8B7E7}" destId="{0D9E9E46-1BF5-4F4D-8DE2-76B52B1FF7FB}" srcOrd="0" destOrd="0" presId="urn:microsoft.com/office/officeart/2005/8/layout/process1"/>
    <dgm:cxn modelId="{A7F4F07F-7E01-4287-B0FC-73574AAD6CA1}" type="presParOf" srcId="{12F56532-AFB5-4564-8393-6AD58CF25208}" destId="{95D952B4-ABAB-4C73-9F46-EB1C69385FB5}" srcOrd="4" destOrd="0" presId="urn:microsoft.com/office/officeart/2005/8/layout/process1"/>
    <dgm:cxn modelId="{6FD6D84C-C481-4D86-8363-7803A9EE3B25}" type="presParOf" srcId="{12F56532-AFB5-4564-8393-6AD58CF25208}" destId="{74695D3A-243F-4BCA-AB1A-C75A8A5B93D5}" srcOrd="5" destOrd="0" presId="urn:microsoft.com/office/officeart/2005/8/layout/process1"/>
    <dgm:cxn modelId="{C1BCB5F1-A5B0-4497-BE3B-EF3337F5076F}" type="presParOf" srcId="{74695D3A-243F-4BCA-AB1A-C75A8A5B93D5}" destId="{25C1CE43-B59A-4FA4-9C95-C1911B250E64}" srcOrd="0" destOrd="0" presId="urn:microsoft.com/office/officeart/2005/8/layout/process1"/>
    <dgm:cxn modelId="{5AB4A1CD-8BE8-48AE-B09F-5D876539417B}" type="presParOf" srcId="{12F56532-AFB5-4564-8393-6AD58CF25208}" destId="{DE8ADE84-66FE-4672-A179-015E383CD79E}" srcOrd="6" destOrd="0" presId="urn:microsoft.com/office/officeart/2005/8/layout/process1"/>
    <dgm:cxn modelId="{1859A47A-92F6-4418-A778-05FFAE6DAC90}" type="presParOf" srcId="{12F56532-AFB5-4564-8393-6AD58CF25208}" destId="{DA467025-E628-4AF0-A817-2761D198BA22}" srcOrd="7" destOrd="0" presId="urn:microsoft.com/office/officeart/2005/8/layout/process1"/>
    <dgm:cxn modelId="{872B7469-A676-4964-92E5-1AE26A64F2E5}" type="presParOf" srcId="{DA467025-E628-4AF0-A817-2761D198BA22}" destId="{A577AD45-6C77-433B-9A53-792EE5996713}" srcOrd="0" destOrd="0" presId="urn:microsoft.com/office/officeart/2005/8/layout/process1"/>
    <dgm:cxn modelId="{49A7A8C2-9870-4AE1-88ED-B8BC138D8A83}" type="presParOf" srcId="{12F56532-AFB5-4564-8393-6AD58CF25208}" destId="{5A832464-0C29-4A87-BEE8-C58287D68F1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02AB15-D994-4780-AE35-D3759B674B01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</dgm:pt>
    <dgm:pt modelId="{73C70E79-BA39-40F9-BE14-07756DF655A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Environment</a:t>
          </a:r>
        </a:p>
      </dgm:t>
    </dgm:pt>
    <dgm:pt modelId="{E5375B85-E67F-4EEA-951C-9D4947A68ABE}" type="parTrans" cxnId="{738F4B33-4E30-4037-95CA-0BEE8EAC6542}">
      <dgm:prSet/>
      <dgm:spPr/>
      <dgm:t>
        <a:bodyPr/>
        <a:lstStyle/>
        <a:p>
          <a:endParaRPr lang="en-US"/>
        </a:p>
      </dgm:t>
    </dgm:pt>
    <dgm:pt modelId="{78D64259-9A48-4275-AB97-8521B86F342F}" type="sibTrans" cxnId="{738F4B33-4E30-4037-95CA-0BEE8EAC6542}">
      <dgm:prSet/>
      <dgm:spPr/>
      <dgm:t>
        <a:bodyPr/>
        <a:lstStyle/>
        <a:p>
          <a:endParaRPr lang="en-US"/>
        </a:p>
      </dgm:t>
    </dgm:pt>
    <dgm:pt modelId="{5CCA82E0-3EED-4F7A-9981-22DD0B84CCD2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Education</a:t>
          </a:r>
        </a:p>
      </dgm:t>
    </dgm:pt>
    <dgm:pt modelId="{6A69CF10-E4B2-439F-9D30-390397CEAE29}" type="parTrans" cxnId="{459E3E7E-E7D6-475C-83AF-C35A5597C848}">
      <dgm:prSet/>
      <dgm:spPr/>
      <dgm:t>
        <a:bodyPr/>
        <a:lstStyle/>
        <a:p>
          <a:endParaRPr lang="en-US"/>
        </a:p>
      </dgm:t>
    </dgm:pt>
    <dgm:pt modelId="{447539E0-1CD3-466E-9360-46C9534A72D6}" type="sibTrans" cxnId="{459E3E7E-E7D6-475C-83AF-C35A5597C848}">
      <dgm:prSet/>
      <dgm:spPr/>
      <dgm:t>
        <a:bodyPr/>
        <a:lstStyle/>
        <a:p>
          <a:endParaRPr lang="en-US"/>
        </a:p>
      </dgm:t>
    </dgm:pt>
    <dgm:pt modelId="{802FEE8A-3802-4C64-92D5-F270262DAD7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Entrepreneurship</a:t>
          </a:r>
        </a:p>
      </dgm:t>
    </dgm:pt>
    <dgm:pt modelId="{A936BB74-B78D-4CD4-A271-4D14EF118BBC}" type="parTrans" cxnId="{FAC2B7E3-F0A5-477C-9638-EC219F57A243}">
      <dgm:prSet/>
      <dgm:spPr/>
      <dgm:t>
        <a:bodyPr/>
        <a:lstStyle/>
        <a:p>
          <a:endParaRPr lang="en-US"/>
        </a:p>
      </dgm:t>
    </dgm:pt>
    <dgm:pt modelId="{A2D8E628-07C6-447F-B6A7-A0F8BC4BF325}" type="sibTrans" cxnId="{FAC2B7E3-F0A5-477C-9638-EC219F57A243}">
      <dgm:prSet/>
      <dgm:spPr/>
      <dgm:t>
        <a:bodyPr/>
        <a:lstStyle/>
        <a:p>
          <a:endParaRPr lang="en-US"/>
        </a:p>
      </dgm:t>
    </dgm:pt>
    <dgm:pt modelId="{D1470CF0-DC9E-46E1-9278-4FF6668B2AA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Support</a:t>
          </a:r>
        </a:p>
      </dgm:t>
    </dgm:pt>
    <dgm:pt modelId="{D9592DD4-CD0C-45F3-B56A-B99E9F1B676A}" type="parTrans" cxnId="{4135BEBD-1C61-434D-B78E-7354AF5145E0}">
      <dgm:prSet/>
      <dgm:spPr/>
      <dgm:t>
        <a:bodyPr/>
        <a:lstStyle/>
        <a:p>
          <a:endParaRPr lang="en-US"/>
        </a:p>
      </dgm:t>
    </dgm:pt>
    <dgm:pt modelId="{430DFFD7-6D77-498A-BFA8-A52410FD094B}" type="sibTrans" cxnId="{4135BEBD-1C61-434D-B78E-7354AF5145E0}">
      <dgm:prSet/>
      <dgm:spPr/>
      <dgm:t>
        <a:bodyPr/>
        <a:lstStyle/>
        <a:p>
          <a:endParaRPr lang="en-US"/>
        </a:p>
      </dgm:t>
    </dgm:pt>
    <dgm:pt modelId="{E476E8CB-F4CD-4713-B473-A84DE59A07D7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Vision</a:t>
          </a:r>
        </a:p>
      </dgm:t>
    </dgm:pt>
    <dgm:pt modelId="{97010CBA-03DE-4CEF-A010-4D802A02E7DC}" type="sibTrans" cxnId="{42AE7C31-660E-4D08-A99E-9A737E2280E0}">
      <dgm:prSet/>
      <dgm:spPr/>
      <dgm:t>
        <a:bodyPr/>
        <a:lstStyle/>
        <a:p>
          <a:endParaRPr lang="en-US"/>
        </a:p>
      </dgm:t>
    </dgm:pt>
    <dgm:pt modelId="{B20AD14D-A5E4-409E-BDD3-C2665BDC369C}" type="parTrans" cxnId="{42AE7C31-660E-4D08-A99E-9A737E2280E0}">
      <dgm:prSet/>
      <dgm:spPr/>
      <dgm:t>
        <a:bodyPr/>
        <a:lstStyle/>
        <a:p>
          <a:endParaRPr lang="en-US"/>
        </a:p>
      </dgm:t>
    </dgm:pt>
    <dgm:pt modelId="{12F56532-AFB5-4564-8393-6AD58CF25208}" type="pres">
      <dgm:prSet presAssocID="{3902AB15-D994-4780-AE35-D3759B674B01}" presName="Name0" presStyleCnt="0">
        <dgm:presLayoutVars>
          <dgm:dir/>
          <dgm:resizeHandles val="exact"/>
        </dgm:presLayoutVars>
      </dgm:prSet>
      <dgm:spPr/>
    </dgm:pt>
    <dgm:pt modelId="{4854184F-D206-4EB1-A8B4-C5F671AADDBE}" type="pres">
      <dgm:prSet presAssocID="{E476E8CB-F4CD-4713-B473-A84DE59A07D7}" presName="node" presStyleLbl="node1" presStyleIdx="0" presStyleCnt="5" custScaleY="386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FC5D3F-B23D-4E50-8A15-8BDE71AC2097}" type="pres">
      <dgm:prSet presAssocID="{97010CBA-03DE-4CEF-A010-4D802A02E7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E2CAE71-1C83-4BAF-8EE6-DC915C60D86A}" type="pres">
      <dgm:prSet presAssocID="{97010CBA-03DE-4CEF-A010-4D802A02E7D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B1A273-F4BA-46F1-B7C1-1849EF5FE69B}" type="pres">
      <dgm:prSet presAssocID="{73C70E79-BA39-40F9-BE14-07756DF655AA}" presName="node" presStyleLbl="node1" presStyleIdx="1" presStyleCnt="5" custScaleY="38634" custLinFactNeighborX="7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6F28D6B-925A-4730-A612-A8C782E8B7E7}" type="pres">
      <dgm:prSet presAssocID="{78D64259-9A48-4275-AB97-8521B86F342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D9E9E46-1BF5-4F4D-8DE2-76B52B1FF7FB}" type="pres">
      <dgm:prSet presAssocID="{78D64259-9A48-4275-AB97-8521B86F342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5D952B4-ABAB-4C73-9F46-EB1C69385FB5}" type="pres">
      <dgm:prSet presAssocID="{5CCA82E0-3EED-4F7A-9981-22DD0B84CCD2}" presName="node" presStyleLbl="node1" presStyleIdx="2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D3A-243F-4BCA-AB1A-C75A8A5B93D5}" type="pres">
      <dgm:prSet presAssocID="{447539E0-1CD3-466E-9360-46C9534A72D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5C1CE43-B59A-4FA4-9C95-C1911B250E64}" type="pres">
      <dgm:prSet presAssocID="{447539E0-1CD3-466E-9360-46C9534A72D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8ADE84-66FE-4672-A179-015E383CD79E}" type="pres">
      <dgm:prSet presAssocID="{802FEE8A-3802-4C64-92D5-F270262DAD73}" presName="node" presStyleLbl="node1" presStyleIdx="3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67025-E628-4AF0-A817-2761D198BA22}" type="pres">
      <dgm:prSet presAssocID="{A2D8E628-07C6-447F-B6A7-A0F8BC4BF3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577AD45-6C77-433B-9A53-792EE5996713}" type="pres">
      <dgm:prSet presAssocID="{A2D8E628-07C6-447F-B6A7-A0F8BC4BF32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832464-0C29-4A87-BEE8-C58287D68F1A}" type="pres">
      <dgm:prSet presAssocID="{D1470CF0-DC9E-46E1-9278-4FF6668B2AA1}" presName="node" presStyleLbl="node1" presStyleIdx="4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F9217-4FE7-4BF5-AA23-8F0A04EE63AB}" type="presOf" srcId="{E476E8CB-F4CD-4713-B473-A84DE59A07D7}" destId="{4854184F-D206-4EB1-A8B4-C5F671AADDBE}" srcOrd="0" destOrd="0" presId="urn:microsoft.com/office/officeart/2005/8/layout/process1"/>
    <dgm:cxn modelId="{A8DC9C78-54CB-4AE3-9A1F-66B0E3624B5F}" type="presOf" srcId="{97010CBA-03DE-4CEF-A010-4D802A02E7DC}" destId="{AE2CAE71-1C83-4BAF-8EE6-DC915C60D86A}" srcOrd="1" destOrd="0" presId="urn:microsoft.com/office/officeart/2005/8/layout/process1"/>
    <dgm:cxn modelId="{738F4B33-4E30-4037-95CA-0BEE8EAC6542}" srcId="{3902AB15-D994-4780-AE35-D3759B674B01}" destId="{73C70E79-BA39-40F9-BE14-07756DF655AA}" srcOrd="1" destOrd="0" parTransId="{E5375B85-E67F-4EEA-951C-9D4947A68ABE}" sibTransId="{78D64259-9A48-4275-AB97-8521B86F342F}"/>
    <dgm:cxn modelId="{7423AB77-AC2B-447F-8EA6-F82647E967B6}" type="presOf" srcId="{78D64259-9A48-4275-AB97-8521B86F342F}" destId="{0D9E9E46-1BF5-4F4D-8DE2-76B52B1FF7FB}" srcOrd="1" destOrd="0" presId="urn:microsoft.com/office/officeart/2005/8/layout/process1"/>
    <dgm:cxn modelId="{0B15E271-3027-471D-8203-F826126106F8}" type="presOf" srcId="{A2D8E628-07C6-447F-B6A7-A0F8BC4BF325}" destId="{DA467025-E628-4AF0-A817-2761D198BA22}" srcOrd="0" destOrd="0" presId="urn:microsoft.com/office/officeart/2005/8/layout/process1"/>
    <dgm:cxn modelId="{1AAECDF1-3272-4309-8210-07985CC91048}" type="presOf" srcId="{D1470CF0-DC9E-46E1-9278-4FF6668B2AA1}" destId="{5A832464-0C29-4A87-BEE8-C58287D68F1A}" srcOrd="0" destOrd="0" presId="urn:microsoft.com/office/officeart/2005/8/layout/process1"/>
    <dgm:cxn modelId="{FAE65D33-2E6D-4111-8E26-B34905711EF4}" type="presOf" srcId="{73C70E79-BA39-40F9-BE14-07756DF655AA}" destId="{67B1A273-F4BA-46F1-B7C1-1849EF5FE69B}" srcOrd="0" destOrd="0" presId="urn:microsoft.com/office/officeart/2005/8/layout/process1"/>
    <dgm:cxn modelId="{459E3E7E-E7D6-475C-83AF-C35A5597C848}" srcId="{3902AB15-D994-4780-AE35-D3759B674B01}" destId="{5CCA82E0-3EED-4F7A-9981-22DD0B84CCD2}" srcOrd="2" destOrd="0" parTransId="{6A69CF10-E4B2-439F-9D30-390397CEAE29}" sibTransId="{447539E0-1CD3-466E-9360-46C9534A72D6}"/>
    <dgm:cxn modelId="{4135BEBD-1C61-434D-B78E-7354AF5145E0}" srcId="{3902AB15-D994-4780-AE35-D3759B674B01}" destId="{D1470CF0-DC9E-46E1-9278-4FF6668B2AA1}" srcOrd="4" destOrd="0" parTransId="{D9592DD4-CD0C-45F3-B56A-B99E9F1B676A}" sibTransId="{430DFFD7-6D77-498A-BFA8-A52410FD094B}"/>
    <dgm:cxn modelId="{42AE7C31-660E-4D08-A99E-9A737E2280E0}" srcId="{3902AB15-D994-4780-AE35-D3759B674B01}" destId="{E476E8CB-F4CD-4713-B473-A84DE59A07D7}" srcOrd="0" destOrd="0" parTransId="{B20AD14D-A5E4-409E-BDD3-C2665BDC369C}" sibTransId="{97010CBA-03DE-4CEF-A010-4D802A02E7DC}"/>
    <dgm:cxn modelId="{105E44BB-341B-4C3D-BF95-BF879CCE21FC}" type="presOf" srcId="{447539E0-1CD3-466E-9360-46C9534A72D6}" destId="{25C1CE43-B59A-4FA4-9C95-C1911B250E64}" srcOrd="1" destOrd="0" presId="urn:microsoft.com/office/officeart/2005/8/layout/process1"/>
    <dgm:cxn modelId="{B1B9CB75-416C-44FE-B738-8876C1DE3777}" type="presOf" srcId="{802FEE8A-3802-4C64-92D5-F270262DAD73}" destId="{DE8ADE84-66FE-4672-A179-015E383CD79E}" srcOrd="0" destOrd="0" presId="urn:microsoft.com/office/officeart/2005/8/layout/process1"/>
    <dgm:cxn modelId="{59BECD1C-53C0-4A4F-BF50-1B34D12E2746}" type="presOf" srcId="{447539E0-1CD3-466E-9360-46C9534A72D6}" destId="{74695D3A-243F-4BCA-AB1A-C75A8A5B93D5}" srcOrd="0" destOrd="0" presId="urn:microsoft.com/office/officeart/2005/8/layout/process1"/>
    <dgm:cxn modelId="{D7EB56C5-B212-4A08-80C1-6CD9DB7E4BF9}" type="presOf" srcId="{3902AB15-D994-4780-AE35-D3759B674B01}" destId="{12F56532-AFB5-4564-8393-6AD58CF25208}" srcOrd="0" destOrd="0" presId="urn:microsoft.com/office/officeart/2005/8/layout/process1"/>
    <dgm:cxn modelId="{48F2D875-8F69-4211-9D45-9AA919BA947E}" type="presOf" srcId="{97010CBA-03DE-4CEF-A010-4D802A02E7DC}" destId="{4EFC5D3F-B23D-4E50-8A15-8BDE71AC2097}" srcOrd="0" destOrd="0" presId="urn:microsoft.com/office/officeart/2005/8/layout/process1"/>
    <dgm:cxn modelId="{FAC2B7E3-F0A5-477C-9638-EC219F57A243}" srcId="{3902AB15-D994-4780-AE35-D3759B674B01}" destId="{802FEE8A-3802-4C64-92D5-F270262DAD73}" srcOrd="3" destOrd="0" parTransId="{A936BB74-B78D-4CD4-A271-4D14EF118BBC}" sibTransId="{A2D8E628-07C6-447F-B6A7-A0F8BC4BF325}"/>
    <dgm:cxn modelId="{0EAB663D-99D0-4F33-BA8B-8A9443DEC6B5}" type="presOf" srcId="{5CCA82E0-3EED-4F7A-9981-22DD0B84CCD2}" destId="{95D952B4-ABAB-4C73-9F46-EB1C69385FB5}" srcOrd="0" destOrd="0" presId="urn:microsoft.com/office/officeart/2005/8/layout/process1"/>
    <dgm:cxn modelId="{71211D85-12B7-4453-9DB4-45BFE9EF8FC6}" type="presOf" srcId="{78D64259-9A48-4275-AB97-8521B86F342F}" destId="{06F28D6B-925A-4730-A612-A8C782E8B7E7}" srcOrd="0" destOrd="0" presId="urn:microsoft.com/office/officeart/2005/8/layout/process1"/>
    <dgm:cxn modelId="{5180C5D0-E8CA-4FAA-9E5D-9A3F6A4E38DA}" type="presOf" srcId="{A2D8E628-07C6-447F-B6A7-A0F8BC4BF325}" destId="{A577AD45-6C77-433B-9A53-792EE5996713}" srcOrd="1" destOrd="0" presId="urn:microsoft.com/office/officeart/2005/8/layout/process1"/>
    <dgm:cxn modelId="{FCFF4514-F4A2-4E9F-9805-D98D0214E899}" type="presParOf" srcId="{12F56532-AFB5-4564-8393-6AD58CF25208}" destId="{4854184F-D206-4EB1-A8B4-C5F671AADDBE}" srcOrd="0" destOrd="0" presId="urn:microsoft.com/office/officeart/2005/8/layout/process1"/>
    <dgm:cxn modelId="{91DD2E05-F65D-448A-825F-99FA818E5349}" type="presParOf" srcId="{12F56532-AFB5-4564-8393-6AD58CF25208}" destId="{4EFC5D3F-B23D-4E50-8A15-8BDE71AC2097}" srcOrd="1" destOrd="0" presId="urn:microsoft.com/office/officeart/2005/8/layout/process1"/>
    <dgm:cxn modelId="{6311AB51-78B0-4AC4-8DF2-5243B1638BBD}" type="presParOf" srcId="{4EFC5D3F-B23D-4E50-8A15-8BDE71AC2097}" destId="{AE2CAE71-1C83-4BAF-8EE6-DC915C60D86A}" srcOrd="0" destOrd="0" presId="urn:microsoft.com/office/officeart/2005/8/layout/process1"/>
    <dgm:cxn modelId="{ACFFC972-2761-4D55-B5B2-3AB22E0C4A03}" type="presParOf" srcId="{12F56532-AFB5-4564-8393-6AD58CF25208}" destId="{67B1A273-F4BA-46F1-B7C1-1849EF5FE69B}" srcOrd="2" destOrd="0" presId="urn:microsoft.com/office/officeart/2005/8/layout/process1"/>
    <dgm:cxn modelId="{DC0B6EC0-CDB4-4310-9D9A-97C53CD465D7}" type="presParOf" srcId="{12F56532-AFB5-4564-8393-6AD58CF25208}" destId="{06F28D6B-925A-4730-A612-A8C782E8B7E7}" srcOrd="3" destOrd="0" presId="urn:microsoft.com/office/officeart/2005/8/layout/process1"/>
    <dgm:cxn modelId="{DF987229-91F1-4300-9E55-44AE0B8F69D8}" type="presParOf" srcId="{06F28D6B-925A-4730-A612-A8C782E8B7E7}" destId="{0D9E9E46-1BF5-4F4D-8DE2-76B52B1FF7FB}" srcOrd="0" destOrd="0" presId="urn:microsoft.com/office/officeart/2005/8/layout/process1"/>
    <dgm:cxn modelId="{D47432D0-9956-48CB-9032-C8DA9E0EEB79}" type="presParOf" srcId="{12F56532-AFB5-4564-8393-6AD58CF25208}" destId="{95D952B4-ABAB-4C73-9F46-EB1C69385FB5}" srcOrd="4" destOrd="0" presId="urn:microsoft.com/office/officeart/2005/8/layout/process1"/>
    <dgm:cxn modelId="{C5994ECB-9596-4401-BDB2-DFD1CEA3D662}" type="presParOf" srcId="{12F56532-AFB5-4564-8393-6AD58CF25208}" destId="{74695D3A-243F-4BCA-AB1A-C75A8A5B93D5}" srcOrd="5" destOrd="0" presId="urn:microsoft.com/office/officeart/2005/8/layout/process1"/>
    <dgm:cxn modelId="{A191E941-2110-47E4-8E24-328B3CE6C7C3}" type="presParOf" srcId="{74695D3A-243F-4BCA-AB1A-C75A8A5B93D5}" destId="{25C1CE43-B59A-4FA4-9C95-C1911B250E64}" srcOrd="0" destOrd="0" presId="urn:microsoft.com/office/officeart/2005/8/layout/process1"/>
    <dgm:cxn modelId="{26020887-10AE-4D7D-9099-282C8A1BBFC5}" type="presParOf" srcId="{12F56532-AFB5-4564-8393-6AD58CF25208}" destId="{DE8ADE84-66FE-4672-A179-015E383CD79E}" srcOrd="6" destOrd="0" presId="urn:microsoft.com/office/officeart/2005/8/layout/process1"/>
    <dgm:cxn modelId="{01ED0B77-0EDA-4388-97BA-793572413919}" type="presParOf" srcId="{12F56532-AFB5-4564-8393-6AD58CF25208}" destId="{DA467025-E628-4AF0-A817-2761D198BA22}" srcOrd="7" destOrd="0" presId="urn:microsoft.com/office/officeart/2005/8/layout/process1"/>
    <dgm:cxn modelId="{ADCB64AC-59E4-4465-890B-7D6E7A7A14DE}" type="presParOf" srcId="{DA467025-E628-4AF0-A817-2761D198BA22}" destId="{A577AD45-6C77-433B-9A53-792EE5996713}" srcOrd="0" destOrd="0" presId="urn:microsoft.com/office/officeart/2005/8/layout/process1"/>
    <dgm:cxn modelId="{DBEFD9EA-5C8A-49DA-BA46-BB8693D6EBC5}" type="presParOf" srcId="{12F56532-AFB5-4564-8393-6AD58CF25208}" destId="{5A832464-0C29-4A87-BEE8-C58287D68F1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02AB15-D994-4780-AE35-D3759B674B01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</dgm:pt>
    <dgm:pt modelId="{73C70E79-BA39-40F9-BE14-07756DF655A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Environment</a:t>
          </a:r>
        </a:p>
      </dgm:t>
    </dgm:pt>
    <dgm:pt modelId="{E5375B85-E67F-4EEA-951C-9D4947A68ABE}" type="parTrans" cxnId="{738F4B33-4E30-4037-95CA-0BEE8EAC6542}">
      <dgm:prSet/>
      <dgm:spPr/>
      <dgm:t>
        <a:bodyPr/>
        <a:lstStyle/>
        <a:p>
          <a:endParaRPr lang="en-US"/>
        </a:p>
      </dgm:t>
    </dgm:pt>
    <dgm:pt modelId="{78D64259-9A48-4275-AB97-8521B86F342F}" type="sibTrans" cxnId="{738F4B33-4E30-4037-95CA-0BEE8EAC6542}">
      <dgm:prSet/>
      <dgm:spPr/>
      <dgm:t>
        <a:bodyPr/>
        <a:lstStyle/>
        <a:p>
          <a:endParaRPr lang="en-US"/>
        </a:p>
      </dgm:t>
    </dgm:pt>
    <dgm:pt modelId="{5CCA82E0-3EED-4F7A-9981-22DD0B84CCD2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Education</a:t>
          </a:r>
        </a:p>
      </dgm:t>
    </dgm:pt>
    <dgm:pt modelId="{6A69CF10-E4B2-439F-9D30-390397CEAE29}" type="parTrans" cxnId="{459E3E7E-E7D6-475C-83AF-C35A5597C848}">
      <dgm:prSet/>
      <dgm:spPr/>
      <dgm:t>
        <a:bodyPr/>
        <a:lstStyle/>
        <a:p>
          <a:endParaRPr lang="en-US"/>
        </a:p>
      </dgm:t>
    </dgm:pt>
    <dgm:pt modelId="{447539E0-1CD3-466E-9360-46C9534A72D6}" type="sibTrans" cxnId="{459E3E7E-E7D6-475C-83AF-C35A5597C848}">
      <dgm:prSet/>
      <dgm:spPr/>
      <dgm:t>
        <a:bodyPr/>
        <a:lstStyle/>
        <a:p>
          <a:endParaRPr lang="en-US"/>
        </a:p>
      </dgm:t>
    </dgm:pt>
    <dgm:pt modelId="{802FEE8A-3802-4C64-92D5-F270262DAD7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Entrepreneurship</a:t>
          </a:r>
        </a:p>
      </dgm:t>
    </dgm:pt>
    <dgm:pt modelId="{A936BB74-B78D-4CD4-A271-4D14EF118BBC}" type="parTrans" cxnId="{FAC2B7E3-F0A5-477C-9638-EC219F57A243}">
      <dgm:prSet/>
      <dgm:spPr/>
      <dgm:t>
        <a:bodyPr/>
        <a:lstStyle/>
        <a:p>
          <a:endParaRPr lang="en-US"/>
        </a:p>
      </dgm:t>
    </dgm:pt>
    <dgm:pt modelId="{A2D8E628-07C6-447F-B6A7-A0F8BC4BF325}" type="sibTrans" cxnId="{FAC2B7E3-F0A5-477C-9638-EC219F57A243}">
      <dgm:prSet/>
      <dgm:spPr/>
      <dgm:t>
        <a:bodyPr/>
        <a:lstStyle/>
        <a:p>
          <a:endParaRPr lang="en-US"/>
        </a:p>
      </dgm:t>
    </dgm:pt>
    <dgm:pt modelId="{D1470CF0-DC9E-46E1-9278-4FF6668B2AA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Support</a:t>
          </a:r>
        </a:p>
      </dgm:t>
    </dgm:pt>
    <dgm:pt modelId="{D9592DD4-CD0C-45F3-B56A-B99E9F1B676A}" type="parTrans" cxnId="{4135BEBD-1C61-434D-B78E-7354AF5145E0}">
      <dgm:prSet/>
      <dgm:spPr/>
      <dgm:t>
        <a:bodyPr/>
        <a:lstStyle/>
        <a:p>
          <a:endParaRPr lang="en-US"/>
        </a:p>
      </dgm:t>
    </dgm:pt>
    <dgm:pt modelId="{430DFFD7-6D77-498A-BFA8-A52410FD094B}" type="sibTrans" cxnId="{4135BEBD-1C61-434D-B78E-7354AF5145E0}">
      <dgm:prSet/>
      <dgm:spPr/>
      <dgm:t>
        <a:bodyPr/>
        <a:lstStyle/>
        <a:p>
          <a:endParaRPr lang="en-US"/>
        </a:p>
      </dgm:t>
    </dgm:pt>
    <dgm:pt modelId="{E476E8CB-F4CD-4713-B473-A84DE59A07D7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Vision</a:t>
          </a:r>
        </a:p>
      </dgm:t>
    </dgm:pt>
    <dgm:pt modelId="{97010CBA-03DE-4CEF-A010-4D802A02E7DC}" type="sibTrans" cxnId="{42AE7C31-660E-4D08-A99E-9A737E2280E0}">
      <dgm:prSet/>
      <dgm:spPr/>
      <dgm:t>
        <a:bodyPr/>
        <a:lstStyle/>
        <a:p>
          <a:endParaRPr lang="en-US"/>
        </a:p>
      </dgm:t>
    </dgm:pt>
    <dgm:pt modelId="{B20AD14D-A5E4-409E-BDD3-C2665BDC369C}" type="parTrans" cxnId="{42AE7C31-660E-4D08-A99E-9A737E2280E0}">
      <dgm:prSet/>
      <dgm:spPr/>
      <dgm:t>
        <a:bodyPr/>
        <a:lstStyle/>
        <a:p>
          <a:endParaRPr lang="en-US"/>
        </a:p>
      </dgm:t>
    </dgm:pt>
    <dgm:pt modelId="{12F56532-AFB5-4564-8393-6AD58CF25208}" type="pres">
      <dgm:prSet presAssocID="{3902AB15-D994-4780-AE35-D3759B674B01}" presName="Name0" presStyleCnt="0">
        <dgm:presLayoutVars>
          <dgm:dir/>
          <dgm:resizeHandles val="exact"/>
        </dgm:presLayoutVars>
      </dgm:prSet>
      <dgm:spPr/>
    </dgm:pt>
    <dgm:pt modelId="{4854184F-D206-4EB1-A8B4-C5F671AADDBE}" type="pres">
      <dgm:prSet presAssocID="{E476E8CB-F4CD-4713-B473-A84DE59A07D7}" presName="node" presStyleLbl="node1" presStyleIdx="0" presStyleCnt="5" custScaleY="386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FC5D3F-B23D-4E50-8A15-8BDE71AC2097}" type="pres">
      <dgm:prSet presAssocID="{97010CBA-03DE-4CEF-A010-4D802A02E7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E2CAE71-1C83-4BAF-8EE6-DC915C60D86A}" type="pres">
      <dgm:prSet presAssocID="{97010CBA-03DE-4CEF-A010-4D802A02E7D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B1A273-F4BA-46F1-B7C1-1849EF5FE69B}" type="pres">
      <dgm:prSet presAssocID="{73C70E79-BA39-40F9-BE14-07756DF655AA}" presName="node" presStyleLbl="node1" presStyleIdx="1" presStyleCnt="5" custScaleY="38634" custLinFactNeighborX="7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6F28D6B-925A-4730-A612-A8C782E8B7E7}" type="pres">
      <dgm:prSet presAssocID="{78D64259-9A48-4275-AB97-8521B86F342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D9E9E46-1BF5-4F4D-8DE2-76B52B1FF7FB}" type="pres">
      <dgm:prSet presAssocID="{78D64259-9A48-4275-AB97-8521B86F342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5D952B4-ABAB-4C73-9F46-EB1C69385FB5}" type="pres">
      <dgm:prSet presAssocID="{5CCA82E0-3EED-4F7A-9981-22DD0B84CCD2}" presName="node" presStyleLbl="node1" presStyleIdx="2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D3A-243F-4BCA-AB1A-C75A8A5B93D5}" type="pres">
      <dgm:prSet presAssocID="{447539E0-1CD3-466E-9360-46C9534A72D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5C1CE43-B59A-4FA4-9C95-C1911B250E64}" type="pres">
      <dgm:prSet presAssocID="{447539E0-1CD3-466E-9360-46C9534A72D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8ADE84-66FE-4672-A179-015E383CD79E}" type="pres">
      <dgm:prSet presAssocID="{802FEE8A-3802-4C64-92D5-F270262DAD73}" presName="node" presStyleLbl="node1" presStyleIdx="3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67025-E628-4AF0-A817-2761D198BA22}" type="pres">
      <dgm:prSet presAssocID="{A2D8E628-07C6-447F-B6A7-A0F8BC4BF3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577AD45-6C77-433B-9A53-792EE5996713}" type="pres">
      <dgm:prSet presAssocID="{A2D8E628-07C6-447F-B6A7-A0F8BC4BF32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832464-0C29-4A87-BEE8-C58287D68F1A}" type="pres">
      <dgm:prSet presAssocID="{D1470CF0-DC9E-46E1-9278-4FF6668B2AA1}" presName="node" presStyleLbl="node1" presStyleIdx="4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CD68BA-4D19-41CD-BDE5-554E88BA26E7}" type="presOf" srcId="{73C70E79-BA39-40F9-BE14-07756DF655AA}" destId="{67B1A273-F4BA-46F1-B7C1-1849EF5FE69B}" srcOrd="0" destOrd="0" presId="urn:microsoft.com/office/officeart/2005/8/layout/process1"/>
    <dgm:cxn modelId="{714F7265-BBB2-47CB-BBB0-3B45A01F7EAC}" type="presOf" srcId="{97010CBA-03DE-4CEF-A010-4D802A02E7DC}" destId="{4EFC5D3F-B23D-4E50-8A15-8BDE71AC2097}" srcOrd="0" destOrd="0" presId="urn:microsoft.com/office/officeart/2005/8/layout/process1"/>
    <dgm:cxn modelId="{D9670F94-70A2-4AF7-9F91-E4E07ECA93CE}" type="presOf" srcId="{5CCA82E0-3EED-4F7A-9981-22DD0B84CCD2}" destId="{95D952B4-ABAB-4C73-9F46-EB1C69385FB5}" srcOrd="0" destOrd="0" presId="urn:microsoft.com/office/officeart/2005/8/layout/process1"/>
    <dgm:cxn modelId="{738F4B33-4E30-4037-95CA-0BEE8EAC6542}" srcId="{3902AB15-D994-4780-AE35-D3759B674B01}" destId="{73C70E79-BA39-40F9-BE14-07756DF655AA}" srcOrd="1" destOrd="0" parTransId="{E5375B85-E67F-4EEA-951C-9D4947A68ABE}" sibTransId="{78D64259-9A48-4275-AB97-8521B86F342F}"/>
    <dgm:cxn modelId="{D104DDF7-FA89-4BBE-9195-6462E242AE78}" type="presOf" srcId="{447539E0-1CD3-466E-9360-46C9534A72D6}" destId="{25C1CE43-B59A-4FA4-9C95-C1911B250E64}" srcOrd="1" destOrd="0" presId="urn:microsoft.com/office/officeart/2005/8/layout/process1"/>
    <dgm:cxn modelId="{D17A4204-01EA-43CB-BC7D-C2A0A013BC85}" type="presOf" srcId="{447539E0-1CD3-466E-9360-46C9534A72D6}" destId="{74695D3A-243F-4BCA-AB1A-C75A8A5B93D5}" srcOrd="0" destOrd="0" presId="urn:microsoft.com/office/officeart/2005/8/layout/process1"/>
    <dgm:cxn modelId="{4D3D785B-7595-4CFF-AA0C-EE369F392F58}" type="presOf" srcId="{A2D8E628-07C6-447F-B6A7-A0F8BC4BF325}" destId="{DA467025-E628-4AF0-A817-2761D198BA22}" srcOrd="0" destOrd="0" presId="urn:microsoft.com/office/officeart/2005/8/layout/process1"/>
    <dgm:cxn modelId="{CE3AA602-5C01-448F-951C-ED4DEE8FE39A}" type="presOf" srcId="{D1470CF0-DC9E-46E1-9278-4FF6668B2AA1}" destId="{5A832464-0C29-4A87-BEE8-C58287D68F1A}" srcOrd="0" destOrd="0" presId="urn:microsoft.com/office/officeart/2005/8/layout/process1"/>
    <dgm:cxn modelId="{AE916747-887D-4AA3-8F40-7ECA08A8B496}" type="presOf" srcId="{3902AB15-D994-4780-AE35-D3759B674B01}" destId="{12F56532-AFB5-4564-8393-6AD58CF25208}" srcOrd="0" destOrd="0" presId="urn:microsoft.com/office/officeart/2005/8/layout/process1"/>
    <dgm:cxn modelId="{459E3E7E-E7D6-475C-83AF-C35A5597C848}" srcId="{3902AB15-D994-4780-AE35-D3759B674B01}" destId="{5CCA82E0-3EED-4F7A-9981-22DD0B84CCD2}" srcOrd="2" destOrd="0" parTransId="{6A69CF10-E4B2-439F-9D30-390397CEAE29}" sibTransId="{447539E0-1CD3-466E-9360-46C9534A72D6}"/>
    <dgm:cxn modelId="{EC056BFE-3463-4A85-9230-4EC2225289AB}" type="presOf" srcId="{78D64259-9A48-4275-AB97-8521B86F342F}" destId="{06F28D6B-925A-4730-A612-A8C782E8B7E7}" srcOrd="0" destOrd="0" presId="urn:microsoft.com/office/officeart/2005/8/layout/process1"/>
    <dgm:cxn modelId="{42AE7C31-660E-4D08-A99E-9A737E2280E0}" srcId="{3902AB15-D994-4780-AE35-D3759B674B01}" destId="{E476E8CB-F4CD-4713-B473-A84DE59A07D7}" srcOrd="0" destOrd="0" parTransId="{B20AD14D-A5E4-409E-BDD3-C2665BDC369C}" sibTransId="{97010CBA-03DE-4CEF-A010-4D802A02E7DC}"/>
    <dgm:cxn modelId="{4135BEBD-1C61-434D-B78E-7354AF5145E0}" srcId="{3902AB15-D994-4780-AE35-D3759B674B01}" destId="{D1470CF0-DC9E-46E1-9278-4FF6668B2AA1}" srcOrd="4" destOrd="0" parTransId="{D9592DD4-CD0C-45F3-B56A-B99E9F1B676A}" sibTransId="{430DFFD7-6D77-498A-BFA8-A52410FD094B}"/>
    <dgm:cxn modelId="{8DC5E95E-1C5F-44BC-BA2E-901CDC9B50FE}" type="presOf" srcId="{A2D8E628-07C6-447F-B6A7-A0F8BC4BF325}" destId="{A577AD45-6C77-433B-9A53-792EE5996713}" srcOrd="1" destOrd="0" presId="urn:microsoft.com/office/officeart/2005/8/layout/process1"/>
    <dgm:cxn modelId="{680A0C1E-7C10-452F-BC32-C1826F2DF1C7}" type="presOf" srcId="{78D64259-9A48-4275-AB97-8521B86F342F}" destId="{0D9E9E46-1BF5-4F4D-8DE2-76B52B1FF7FB}" srcOrd="1" destOrd="0" presId="urn:microsoft.com/office/officeart/2005/8/layout/process1"/>
    <dgm:cxn modelId="{58B7B6E8-D469-4485-8855-693FF469881D}" type="presOf" srcId="{E476E8CB-F4CD-4713-B473-A84DE59A07D7}" destId="{4854184F-D206-4EB1-A8B4-C5F671AADDBE}" srcOrd="0" destOrd="0" presId="urn:microsoft.com/office/officeart/2005/8/layout/process1"/>
    <dgm:cxn modelId="{AD2C80EA-9E70-4CBE-BF7E-1626F9407703}" type="presOf" srcId="{97010CBA-03DE-4CEF-A010-4D802A02E7DC}" destId="{AE2CAE71-1C83-4BAF-8EE6-DC915C60D86A}" srcOrd="1" destOrd="0" presId="urn:microsoft.com/office/officeart/2005/8/layout/process1"/>
    <dgm:cxn modelId="{81BACD4C-98B4-410D-9A1A-EA5D226F3CE6}" type="presOf" srcId="{802FEE8A-3802-4C64-92D5-F270262DAD73}" destId="{DE8ADE84-66FE-4672-A179-015E383CD79E}" srcOrd="0" destOrd="0" presId="urn:microsoft.com/office/officeart/2005/8/layout/process1"/>
    <dgm:cxn modelId="{FAC2B7E3-F0A5-477C-9638-EC219F57A243}" srcId="{3902AB15-D994-4780-AE35-D3759B674B01}" destId="{802FEE8A-3802-4C64-92D5-F270262DAD73}" srcOrd="3" destOrd="0" parTransId="{A936BB74-B78D-4CD4-A271-4D14EF118BBC}" sibTransId="{A2D8E628-07C6-447F-B6A7-A0F8BC4BF325}"/>
    <dgm:cxn modelId="{FE8D23B0-447B-42BB-A60E-5029C8814806}" type="presParOf" srcId="{12F56532-AFB5-4564-8393-6AD58CF25208}" destId="{4854184F-D206-4EB1-A8B4-C5F671AADDBE}" srcOrd="0" destOrd="0" presId="urn:microsoft.com/office/officeart/2005/8/layout/process1"/>
    <dgm:cxn modelId="{715E20F0-9D7A-4476-95FA-1F29508503EA}" type="presParOf" srcId="{12F56532-AFB5-4564-8393-6AD58CF25208}" destId="{4EFC5D3F-B23D-4E50-8A15-8BDE71AC2097}" srcOrd="1" destOrd="0" presId="urn:microsoft.com/office/officeart/2005/8/layout/process1"/>
    <dgm:cxn modelId="{794155B8-8478-4449-8F7C-774E4DF825E6}" type="presParOf" srcId="{4EFC5D3F-B23D-4E50-8A15-8BDE71AC2097}" destId="{AE2CAE71-1C83-4BAF-8EE6-DC915C60D86A}" srcOrd="0" destOrd="0" presId="urn:microsoft.com/office/officeart/2005/8/layout/process1"/>
    <dgm:cxn modelId="{B3416009-8F7F-44C4-87F0-4A662AD8963B}" type="presParOf" srcId="{12F56532-AFB5-4564-8393-6AD58CF25208}" destId="{67B1A273-F4BA-46F1-B7C1-1849EF5FE69B}" srcOrd="2" destOrd="0" presId="urn:microsoft.com/office/officeart/2005/8/layout/process1"/>
    <dgm:cxn modelId="{69271B3B-9A2C-4F02-90F3-2112D6BA9422}" type="presParOf" srcId="{12F56532-AFB5-4564-8393-6AD58CF25208}" destId="{06F28D6B-925A-4730-A612-A8C782E8B7E7}" srcOrd="3" destOrd="0" presId="urn:microsoft.com/office/officeart/2005/8/layout/process1"/>
    <dgm:cxn modelId="{13CFC08D-5C11-4411-920A-328AE937BDA0}" type="presParOf" srcId="{06F28D6B-925A-4730-A612-A8C782E8B7E7}" destId="{0D9E9E46-1BF5-4F4D-8DE2-76B52B1FF7FB}" srcOrd="0" destOrd="0" presId="urn:microsoft.com/office/officeart/2005/8/layout/process1"/>
    <dgm:cxn modelId="{4973AD5A-2216-45B9-8FD5-D73B4A21C638}" type="presParOf" srcId="{12F56532-AFB5-4564-8393-6AD58CF25208}" destId="{95D952B4-ABAB-4C73-9F46-EB1C69385FB5}" srcOrd="4" destOrd="0" presId="urn:microsoft.com/office/officeart/2005/8/layout/process1"/>
    <dgm:cxn modelId="{9727F9B3-1F19-4D53-B989-43E18DB5206F}" type="presParOf" srcId="{12F56532-AFB5-4564-8393-6AD58CF25208}" destId="{74695D3A-243F-4BCA-AB1A-C75A8A5B93D5}" srcOrd="5" destOrd="0" presId="urn:microsoft.com/office/officeart/2005/8/layout/process1"/>
    <dgm:cxn modelId="{168E4CA9-D9A1-45F6-903E-D4B96E34600D}" type="presParOf" srcId="{74695D3A-243F-4BCA-AB1A-C75A8A5B93D5}" destId="{25C1CE43-B59A-4FA4-9C95-C1911B250E64}" srcOrd="0" destOrd="0" presId="urn:microsoft.com/office/officeart/2005/8/layout/process1"/>
    <dgm:cxn modelId="{C8625CAD-1DD4-4747-9C95-12AE8D7699E9}" type="presParOf" srcId="{12F56532-AFB5-4564-8393-6AD58CF25208}" destId="{DE8ADE84-66FE-4672-A179-015E383CD79E}" srcOrd="6" destOrd="0" presId="urn:microsoft.com/office/officeart/2005/8/layout/process1"/>
    <dgm:cxn modelId="{05F7CAC1-39C1-4F47-8978-44F255010A57}" type="presParOf" srcId="{12F56532-AFB5-4564-8393-6AD58CF25208}" destId="{DA467025-E628-4AF0-A817-2761D198BA22}" srcOrd="7" destOrd="0" presId="urn:microsoft.com/office/officeart/2005/8/layout/process1"/>
    <dgm:cxn modelId="{3806678B-EE90-4299-A2D2-6E738F1809A4}" type="presParOf" srcId="{DA467025-E628-4AF0-A817-2761D198BA22}" destId="{A577AD45-6C77-433B-9A53-792EE5996713}" srcOrd="0" destOrd="0" presId="urn:microsoft.com/office/officeart/2005/8/layout/process1"/>
    <dgm:cxn modelId="{61A80FA2-8FCA-4BA0-AB54-820D60B5062B}" type="presParOf" srcId="{12F56532-AFB5-4564-8393-6AD58CF25208}" destId="{5A832464-0C29-4A87-BEE8-C58287D68F1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02AB15-D994-4780-AE35-D3759B674B01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</dgm:pt>
    <dgm:pt modelId="{73C70E79-BA39-40F9-BE14-07756DF655A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Environment</a:t>
          </a:r>
          <a:endParaRPr lang="en-US" dirty="0">
            <a:solidFill>
              <a:schemeClr val="tx1"/>
            </a:solidFill>
          </a:endParaRPr>
        </a:p>
      </dgm:t>
    </dgm:pt>
    <dgm:pt modelId="{E5375B85-E67F-4EEA-951C-9D4947A68ABE}" type="parTrans" cxnId="{738F4B33-4E30-4037-95CA-0BEE8EAC6542}">
      <dgm:prSet/>
      <dgm:spPr/>
      <dgm:t>
        <a:bodyPr/>
        <a:lstStyle/>
        <a:p>
          <a:endParaRPr lang="en-US"/>
        </a:p>
      </dgm:t>
    </dgm:pt>
    <dgm:pt modelId="{78D64259-9A48-4275-AB97-8521B86F342F}" type="sibTrans" cxnId="{738F4B33-4E30-4037-95CA-0BEE8EAC6542}">
      <dgm:prSet/>
      <dgm:spPr/>
      <dgm:t>
        <a:bodyPr/>
        <a:lstStyle/>
        <a:p>
          <a:endParaRPr lang="en-US"/>
        </a:p>
      </dgm:t>
    </dgm:pt>
    <dgm:pt modelId="{5CCA82E0-3EED-4F7A-9981-22DD0B84CCD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Education</a:t>
          </a:r>
          <a:endParaRPr lang="en-US" dirty="0">
            <a:solidFill>
              <a:schemeClr val="tx1"/>
            </a:solidFill>
          </a:endParaRPr>
        </a:p>
      </dgm:t>
    </dgm:pt>
    <dgm:pt modelId="{6A69CF10-E4B2-439F-9D30-390397CEAE29}" type="parTrans" cxnId="{459E3E7E-E7D6-475C-83AF-C35A5597C848}">
      <dgm:prSet/>
      <dgm:spPr/>
      <dgm:t>
        <a:bodyPr/>
        <a:lstStyle/>
        <a:p>
          <a:endParaRPr lang="en-US"/>
        </a:p>
      </dgm:t>
    </dgm:pt>
    <dgm:pt modelId="{447539E0-1CD3-466E-9360-46C9534A72D6}" type="sibTrans" cxnId="{459E3E7E-E7D6-475C-83AF-C35A5597C848}">
      <dgm:prSet/>
      <dgm:spPr/>
      <dgm:t>
        <a:bodyPr/>
        <a:lstStyle/>
        <a:p>
          <a:endParaRPr lang="en-US"/>
        </a:p>
      </dgm:t>
    </dgm:pt>
    <dgm:pt modelId="{802FEE8A-3802-4C64-92D5-F270262DAD73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Entrepreneurship</a:t>
          </a:r>
          <a:endParaRPr lang="en-US" dirty="0"/>
        </a:p>
      </dgm:t>
    </dgm:pt>
    <dgm:pt modelId="{A936BB74-B78D-4CD4-A271-4D14EF118BBC}" type="parTrans" cxnId="{FAC2B7E3-F0A5-477C-9638-EC219F57A243}">
      <dgm:prSet/>
      <dgm:spPr/>
      <dgm:t>
        <a:bodyPr/>
        <a:lstStyle/>
        <a:p>
          <a:endParaRPr lang="en-US"/>
        </a:p>
      </dgm:t>
    </dgm:pt>
    <dgm:pt modelId="{A2D8E628-07C6-447F-B6A7-A0F8BC4BF325}" type="sibTrans" cxnId="{FAC2B7E3-F0A5-477C-9638-EC219F57A243}">
      <dgm:prSet/>
      <dgm:spPr/>
      <dgm:t>
        <a:bodyPr/>
        <a:lstStyle/>
        <a:p>
          <a:endParaRPr lang="en-US"/>
        </a:p>
      </dgm:t>
    </dgm:pt>
    <dgm:pt modelId="{D1470CF0-DC9E-46E1-9278-4FF6668B2AA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Support</a:t>
          </a:r>
          <a:endParaRPr lang="en-US" dirty="0">
            <a:solidFill>
              <a:schemeClr val="tx1"/>
            </a:solidFill>
          </a:endParaRPr>
        </a:p>
      </dgm:t>
    </dgm:pt>
    <dgm:pt modelId="{D9592DD4-CD0C-45F3-B56A-B99E9F1B676A}" type="parTrans" cxnId="{4135BEBD-1C61-434D-B78E-7354AF5145E0}">
      <dgm:prSet/>
      <dgm:spPr/>
      <dgm:t>
        <a:bodyPr/>
        <a:lstStyle/>
        <a:p>
          <a:endParaRPr lang="en-US"/>
        </a:p>
      </dgm:t>
    </dgm:pt>
    <dgm:pt modelId="{430DFFD7-6D77-498A-BFA8-A52410FD094B}" type="sibTrans" cxnId="{4135BEBD-1C61-434D-B78E-7354AF5145E0}">
      <dgm:prSet/>
      <dgm:spPr/>
      <dgm:t>
        <a:bodyPr/>
        <a:lstStyle/>
        <a:p>
          <a:endParaRPr lang="en-US"/>
        </a:p>
      </dgm:t>
    </dgm:pt>
    <dgm:pt modelId="{E476E8CB-F4CD-4713-B473-A84DE59A07D7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Vision</a:t>
          </a:r>
          <a:endParaRPr lang="en-US" dirty="0">
            <a:solidFill>
              <a:schemeClr val="tx1"/>
            </a:solidFill>
          </a:endParaRPr>
        </a:p>
      </dgm:t>
    </dgm:pt>
    <dgm:pt modelId="{97010CBA-03DE-4CEF-A010-4D802A02E7DC}" type="sibTrans" cxnId="{42AE7C31-660E-4D08-A99E-9A737E2280E0}">
      <dgm:prSet/>
      <dgm:spPr/>
      <dgm:t>
        <a:bodyPr/>
        <a:lstStyle/>
        <a:p>
          <a:endParaRPr lang="en-US"/>
        </a:p>
      </dgm:t>
    </dgm:pt>
    <dgm:pt modelId="{B20AD14D-A5E4-409E-BDD3-C2665BDC369C}" type="parTrans" cxnId="{42AE7C31-660E-4D08-A99E-9A737E2280E0}">
      <dgm:prSet/>
      <dgm:spPr/>
      <dgm:t>
        <a:bodyPr/>
        <a:lstStyle/>
        <a:p>
          <a:endParaRPr lang="en-US"/>
        </a:p>
      </dgm:t>
    </dgm:pt>
    <dgm:pt modelId="{12F56532-AFB5-4564-8393-6AD58CF25208}" type="pres">
      <dgm:prSet presAssocID="{3902AB15-D994-4780-AE35-D3759B674B01}" presName="Name0" presStyleCnt="0">
        <dgm:presLayoutVars>
          <dgm:dir/>
          <dgm:resizeHandles val="exact"/>
        </dgm:presLayoutVars>
      </dgm:prSet>
      <dgm:spPr/>
    </dgm:pt>
    <dgm:pt modelId="{4854184F-D206-4EB1-A8B4-C5F671AADDBE}" type="pres">
      <dgm:prSet presAssocID="{E476E8CB-F4CD-4713-B473-A84DE59A07D7}" presName="node" presStyleLbl="node1" presStyleIdx="0" presStyleCnt="5" custScaleY="386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FC5D3F-B23D-4E50-8A15-8BDE71AC2097}" type="pres">
      <dgm:prSet presAssocID="{97010CBA-03DE-4CEF-A010-4D802A02E7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E2CAE71-1C83-4BAF-8EE6-DC915C60D86A}" type="pres">
      <dgm:prSet presAssocID="{97010CBA-03DE-4CEF-A010-4D802A02E7D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B1A273-F4BA-46F1-B7C1-1849EF5FE69B}" type="pres">
      <dgm:prSet presAssocID="{73C70E79-BA39-40F9-BE14-07756DF655AA}" presName="node" presStyleLbl="node1" presStyleIdx="1" presStyleCnt="5" custScaleY="38634" custLinFactNeighborX="7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6F28D6B-925A-4730-A612-A8C782E8B7E7}" type="pres">
      <dgm:prSet presAssocID="{78D64259-9A48-4275-AB97-8521B86F342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D9E9E46-1BF5-4F4D-8DE2-76B52B1FF7FB}" type="pres">
      <dgm:prSet presAssocID="{78D64259-9A48-4275-AB97-8521B86F342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5D952B4-ABAB-4C73-9F46-EB1C69385FB5}" type="pres">
      <dgm:prSet presAssocID="{5CCA82E0-3EED-4F7A-9981-22DD0B84CCD2}" presName="node" presStyleLbl="node1" presStyleIdx="2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D3A-243F-4BCA-AB1A-C75A8A5B93D5}" type="pres">
      <dgm:prSet presAssocID="{447539E0-1CD3-466E-9360-46C9534A72D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5C1CE43-B59A-4FA4-9C95-C1911B250E64}" type="pres">
      <dgm:prSet presAssocID="{447539E0-1CD3-466E-9360-46C9534A72D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8ADE84-66FE-4672-A179-015E383CD79E}" type="pres">
      <dgm:prSet presAssocID="{802FEE8A-3802-4C64-92D5-F270262DAD73}" presName="node" presStyleLbl="node1" presStyleIdx="3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67025-E628-4AF0-A817-2761D198BA22}" type="pres">
      <dgm:prSet presAssocID="{A2D8E628-07C6-447F-B6A7-A0F8BC4BF3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577AD45-6C77-433B-9A53-792EE5996713}" type="pres">
      <dgm:prSet presAssocID="{A2D8E628-07C6-447F-B6A7-A0F8BC4BF32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832464-0C29-4A87-BEE8-C58287D68F1A}" type="pres">
      <dgm:prSet presAssocID="{D1470CF0-DC9E-46E1-9278-4FF6668B2AA1}" presName="node" presStyleLbl="node1" presStyleIdx="4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16B9B-CD83-4052-A31C-6C93260DB800}" type="presOf" srcId="{5CCA82E0-3EED-4F7A-9981-22DD0B84CCD2}" destId="{95D952B4-ABAB-4C73-9F46-EB1C69385FB5}" srcOrd="0" destOrd="0" presId="urn:microsoft.com/office/officeart/2005/8/layout/process1"/>
    <dgm:cxn modelId="{2AF10A65-C52A-4356-AB9C-90C34537BB4C}" type="presOf" srcId="{97010CBA-03DE-4CEF-A010-4D802A02E7DC}" destId="{AE2CAE71-1C83-4BAF-8EE6-DC915C60D86A}" srcOrd="1" destOrd="0" presId="urn:microsoft.com/office/officeart/2005/8/layout/process1"/>
    <dgm:cxn modelId="{738F4B33-4E30-4037-95CA-0BEE8EAC6542}" srcId="{3902AB15-D994-4780-AE35-D3759B674B01}" destId="{73C70E79-BA39-40F9-BE14-07756DF655AA}" srcOrd="1" destOrd="0" parTransId="{E5375B85-E67F-4EEA-951C-9D4947A68ABE}" sibTransId="{78D64259-9A48-4275-AB97-8521B86F342F}"/>
    <dgm:cxn modelId="{434720D1-A849-44CE-98BA-FA211F90B1FA}" type="presOf" srcId="{3902AB15-D994-4780-AE35-D3759B674B01}" destId="{12F56532-AFB5-4564-8393-6AD58CF25208}" srcOrd="0" destOrd="0" presId="urn:microsoft.com/office/officeart/2005/8/layout/process1"/>
    <dgm:cxn modelId="{071005DD-055C-4692-BDD1-AFBB1815A7C5}" type="presOf" srcId="{447539E0-1CD3-466E-9360-46C9534A72D6}" destId="{74695D3A-243F-4BCA-AB1A-C75A8A5B93D5}" srcOrd="0" destOrd="0" presId="urn:microsoft.com/office/officeart/2005/8/layout/process1"/>
    <dgm:cxn modelId="{E751CD9A-BF51-41C7-9291-CE6E9A501F7D}" type="presOf" srcId="{447539E0-1CD3-466E-9360-46C9534A72D6}" destId="{25C1CE43-B59A-4FA4-9C95-C1911B250E64}" srcOrd="1" destOrd="0" presId="urn:microsoft.com/office/officeart/2005/8/layout/process1"/>
    <dgm:cxn modelId="{459E3E7E-E7D6-475C-83AF-C35A5597C848}" srcId="{3902AB15-D994-4780-AE35-D3759B674B01}" destId="{5CCA82E0-3EED-4F7A-9981-22DD0B84CCD2}" srcOrd="2" destOrd="0" parTransId="{6A69CF10-E4B2-439F-9D30-390397CEAE29}" sibTransId="{447539E0-1CD3-466E-9360-46C9534A72D6}"/>
    <dgm:cxn modelId="{D5623043-1C92-4CBF-83BE-E214EC763E5B}" type="presOf" srcId="{73C70E79-BA39-40F9-BE14-07756DF655AA}" destId="{67B1A273-F4BA-46F1-B7C1-1849EF5FE69B}" srcOrd="0" destOrd="0" presId="urn:microsoft.com/office/officeart/2005/8/layout/process1"/>
    <dgm:cxn modelId="{4135BEBD-1C61-434D-B78E-7354AF5145E0}" srcId="{3902AB15-D994-4780-AE35-D3759B674B01}" destId="{D1470CF0-DC9E-46E1-9278-4FF6668B2AA1}" srcOrd="4" destOrd="0" parTransId="{D9592DD4-CD0C-45F3-B56A-B99E9F1B676A}" sibTransId="{430DFFD7-6D77-498A-BFA8-A52410FD094B}"/>
    <dgm:cxn modelId="{42AE7C31-660E-4D08-A99E-9A737E2280E0}" srcId="{3902AB15-D994-4780-AE35-D3759B674B01}" destId="{E476E8CB-F4CD-4713-B473-A84DE59A07D7}" srcOrd="0" destOrd="0" parTransId="{B20AD14D-A5E4-409E-BDD3-C2665BDC369C}" sibTransId="{97010CBA-03DE-4CEF-A010-4D802A02E7DC}"/>
    <dgm:cxn modelId="{76B5D1AD-0262-427E-9A55-EAC206B7EBAF}" type="presOf" srcId="{78D64259-9A48-4275-AB97-8521B86F342F}" destId="{06F28D6B-925A-4730-A612-A8C782E8B7E7}" srcOrd="0" destOrd="0" presId="urn:microsoft.com/office/officeart/2005/8/layout/process1"/>
    <dgm:cxn modelId="{A02F9495-7D5B-41FD-B6F2-4D89D2187D9A}" type="presOf" srcId="{A2D8E628-07C6-447F-B6A7-A0F8BC4BF325}" destId="{A577AD45-6C77-433B-9A53-792EE5996713}" srcOrd="1" destOrd="0" presId="urn:microsoft.com/office/officeart/2005/8/layout/process1"/>
    <dgm:cxn modelId="{A1B28F01-DB8D-4FBC-87F6-142E31591B9A}" type="presOf" srcId="{E476E8CB-F4CD-4713-B473-A84DE59A07D7}" destId="{4854184F-D206-4EB1-A8B4-C5F671AADDBE}" srcOrd="0" destOrd="0" presId="urn:microsoft.com/office/officeart/2005/8/layout/process1"/>
    <dgm:cxn modelId="{FAC2B7E3-F0A5-477C-9638-EC219F57A243}" srcId="{3902AB15-D994-4780-AE35-D3759B674B01}" destId="{802FEE8A-3802-4C64-92D5-F270262DAD73}" srcOrd="3" destOrd="0" parTransId="{A936BB74-B78D-4CD4-A271-4D14EF118BBC}" sibTransId="{A2D8E628-07C6-447F-B6A7-A0F8BC4BF325}"/>
    <dgm:cxn modelId="{1EB793CD-7AB8-4CD9-BC47-49E8D6AFC939}" type="presOf" srcId="{802FEE8A-3802-4C64-92D5-F270262DAD73}" destId="{DE8ADE84-66FE-4672-A179-015E383CD79E}" srcOrd="0" destOrd="0" presId="urn:microsoft.com/office/officeart/2005/8/layout/process1"/>
    <dgm:cxn modelId="{55FD13A6-B127-43D7-9EC8-F7B7DE6AB678}" type="presOf" srcId="{D1470CF0-DC9E-46E1-9278-4FF6668B2AA1}" destId="{5A832464-0C29-4A87-BEE8-C58287D68F1A}" srcOrd="0" destOrd="0" presId="urn:microsoft.com/office/officeart/2005/8/layout/process1"/>
    <dgm:cxn modelId="{1F992EDF-C18C-426A-BF5B-FAD5C80BC8DB}" type="presOf" srcId="{78D64259-9A48-4275-AB97-8521B86F342F}" destId="{0D9E9E46-1BF5-4F4D-8DE2-76B52B1FF7FB}" srcOrd="1" destOrd="0" presId="urn:microsoft.com/office/officeart/2005/8/layout/process1"/>
    <dgm:cxn modelId="{312E1099-6083-4F5F-8001-9421E788F005}" type="presOf" srcId="{97010CBA-03DE-4CEF-A010-4D802A02E7DC}" destId="{4EFC5D3F-B23D-4E50-8A15-8BDE71AC2097}" srcOrd="0" destOrd="0" presId="urn:microsoft.com/office/officeart/2005/8/layout/process1"/>
    <dgm:cxn modelId="{15486BA7-5C08-48CF-B1B2-E6E1DB31B17F}" type="presOf" srcId="{A2D8E628-07C6-447F-B6A7-A0F8BC4BF325}" destId="{DA467025-E628-4AF0-A817-2761D198BA22}" srcOrd="0" destOrd="0" presId="urn:microsoft.com/office/officeart/2005/8/layout/process1"/>
    <dgm:cxn modelId="{1C3FDC6A-FD76-40BB-91EF-73BD066DE6AC}" type="presParOf" srcId="{12F56532-AFB5-4564-8393-6AD58CF25208}" destId="{4854184F-D206-4EB1-A8B4-C5F671AADDBE}" srcOrd="0" destOrd="0" presId="urn:microsoft.com/office/officeart/2005/8/layout/process1"/>
    <dgm:cxn modelId="{594F6EDE-D14E-499E-B517-E922934A87B6}" type="presParOf" srcId="{12F56532-AFB5-4564-8393-6AD58CF25208}" destId="{4EFC5D3F-B23D-4E50-8A15-8BDE71AC2097}" srcOrd="1" destOrd="0" presId="urn:microsoft.com/office/officeart/2005/8/layout/process1"/>
    <dgm:cxn modelId="{DF2C792F-088D-40C6-BA34-A9C5DA24E45B}" type="presParOf" srcId="{4EFC5D3F-B23D-4E50-8A15-8BDE71AC2097}" destId="{AE2CAE71-1C83-4BAF-8EE6-DC915C60D86A}" srcOrd="0" destOrd="0" presId="urn:microsoft.com/office/officeart/2005/8/layout/process1"/>
    <dgm:cxn modelId="{68D5D919-9786-4FB0-970C-AEC1C34BD3A4}" type="presParOf" srcId="{12F56532-AFB5-4564-8393-6AD58CF25208}" destId="{67B1A273-F4BA-46F1-B7C1-1849EF5FE69B}" srcOrd="2" destOrd="0" presId="urn:microsoft.com/office/officeart/2005/8/layout/process1"/>
    <dgm:cxn modelId="{DD66D34F-2854-4441-93D2-5B3C07682052}" type="presParOf" srcId="{12F56532-AFB5-4564-8393-6AD58CF25208}" destId="{06F28D6B-925A-4730-A612-A8C782E8B7E7}" srcOrd="3" destOrd="0" presId="urn:microsoft.com/office/officeart/2005/8/layout/process1"/>
    <dgm:cxn modelId="{8067668A-A385-4B64-B2A2-C02BF48AF641}" type="presParOf" srcId="{06F28D6B-925A-4730-A612-A8C782E8B7E7}" destId="{0D9E9E46-1BF5-4F4D-8DE2-76B52B1FF7FB}" srcOrd="0" destOrd="0" presId="urn:microsoft.com/office/officeart/2005/8/layout/process1"/>
    <dgm:cxn modelId="{B938654E-36A3-4041-A9F4-ED1FC1EA9B36}" type="presParOf" srcId="{12F56532-AFB5-4564-8393-6AD58CF25208}" destId="{95D952B4-ABAB-4C73-9F46-EB1C69385FB5}" srcOrd="4" destOrd="0" presId="urn:microsoft.com/office/officeart/2005/8/layout/process1"/>
    <dgm:cxn modelId="{B2AA89F0-EF22-4221-94A4-CCFBF1EE9D01}" type="presParOf" srcId="{12F56532-AFB5-4564-8393-6AD58CF25208}" destId="{74695D3A-243F-4BCA-AB1A-C75A8A5B93D5}" srcOrd="5" destOrd="0" presId="urn:microsoft.com/office/officeart/2005/8/layout/process1"/>
    <dgm:cxn modelId="{DA6E811D-EF95-4F18-924E-AEE97D6571E4}" type="presParOf" srcId="{74695D3A-243F-4BCA-AB1A-C75A8A5B93D5}" destId="{25C1CE43-B59A-4FA4-9C95-C1911B250E64}" srcOrd="0" destOrd="0" presId="urn:microsoft.com/office/officeart/2005/8/layout/process1"/>
    <dgm:cxn modelId="{F0B75631-AD1D-4C69-A7B5-9542F5938E44}" type="presParOf" srcId="{12F56532-AFB5-4564-8393-6AD58CF25208}" destId="{DE8ADE84-66FE-4672-A179-015E383CD79E}" srcOrd="6" destOrd="0" presId="urn:microsoft.com/office/officeart/2005/8/layout/process1"/>
    <dgm:cxn modelId="{F1FB1E80-8D82-416F-8E73-19D2C311E395}" type="presParOf" srcId="{12F56532-AFB5-4564-8393-6AD58CF25208}" destId="{DA467025-E628-4AF0-A817-2761D198BA22}" srcOrd="7" destOrd="0" presId="urn:microsoft.com/office/officeart/2005/8/layout/process1"/>
    <dgm:cxn modelId="{BFED01B9-1AFB-4245-B6A2-E547ED150856}" type="presParOf" srcId="{DA467025-E628-4AF0-A817-2761D198BA22}" destId="{A577AD45-6C77-433B-9A53-792EE5996713}" srcOrd="0" destOrd="0" presId="urn:microsoft.com/office/officeart/2005/8/layout/process1"/>
    <dgm:cxn modelId="{BE16F21A-0E7B-4E12-B075-573E97996DB0}" type="presParOf" srcId="{12F56532-AFB5-4564-8393-6AD58CF25208}" destId="{5A832464-0C29-4A87-BEE8-C58287D68F1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02AB15-D994-4780-AE35-D3759B674B01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</dgm:pt>
    <dgm:pt modelId="{73C70E79-BA39-40F9-BE14-07756DF655A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Environment</a:t>
          </a:r>
        </a:p>
      </dgm:t>
    </dgm:pt>
    <dgm:pt modelId="{E5375B85-E67F-4EEA-951C-9D4947A68ABE}" type="parTrans" cxnId="{738F4B33-4E30-4037-95CA-0BEE8EAC6542}">
      <dgm:prSet/>
      <dgm:spPr/>
      <dgm:t>
        <a:bodyPr/>
        <a:lstStyle/>
        <a:p>
          <a:endParaRPr lang="en-US"/>
        </a:p>
      </dgm:t>
    </dgm:pt>
    <dgm:pt modelId="{78D64259-9A48-4275-AB97-8521B86F342F}" type="sibTrans" cxnId="{738F4B33-4E30-4037-95CA-0BEE8EAC6542}">
      <dgm:prSet/>
      <dgm:spPr/>
      <dgm:t>
        <a:bodyPr/>
        <a:lstStyle/>
        <a:p>
          <a:endParaRPr lang="en-US"/>
        </a:p>
      </dgm:t>
    </dgm:pt>
    <dgm:pt modelId="{5CCA82E0-3EED-4F7A-9981-22DD0B84CCD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Education</a:t>
          </a:r>
        </a:p>
      </dgm:t>
    </dgm:pt>
    <dgm:pt modelId="{6A69CF10-E4B2-439F-9D30-390397CEAE29}" type="parTrans" cxnId="{459E3E7E-E7D6-475C-83AF-C35A5597C848}">
      <dgm:prSet/>
      <dgm:spPr/>
      <dgm:t>
        <a:bodyPr/>
        <a:lstStyle/>
        <a:p>
          <a:endParaRPr lang="en-US"/>
        </a:p>
      </dgm:t>
    </dgm:pt>
    <dgm:pt modelId="{447539E0-1CD3-466E-9360-46C9534A72D6}" type="sibTrans" cxnId="{459E3E7E-E7D6-475C-83AF-C35A5597C848}">
      <dgm:prSet/>
      <dgm:spPr/>
      <dgm:t>
        <a:bodyPr/>
        <a:lstStyle/>
        <a:p>
          <a:endParaRPr lang="en-US"/>
        </a:p>
      </dgm:t>
    </dgm:pt>
    <dgm:pt modelId="{802FEE8A-3802-4C64-92D5-F270262DAD7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Entrepreneurship</a:t>
          </a:r>
        </a:p>
      </dgm:t>
    </dgm:pt>
    <dgm:pt modelId="{A936BB74-B78D-4CD4-A271-4D14EF118BBC}" type="parTrans" cxnId="{FAC2B7E3-F0A5-477C-9638-EC219F57A243}">
      <dgm:prSet/>
      <dgm:spPr/>
      <dgm:t>
        <a:bodyPr/>
        <a:lstStyle/>
        <a:p>
          <a:endParaRPr lang="en-US"/>
        </a:p>
      </dgm:t>
    </dgm:pt>
    <dgm:pt modelId="{A2D8E628-07C6-447F-B6A7-A0F8BC4BF325}" type="sibTrans" cxnId="{FAC2B7E3-F0A5-477C-9638-EC219F57A243}">
      <dgm:prSet/>
      <dgm:spPr/>
      <dgm:t>
        <a:bodyPr/>
        <a:lstStyle/>
        <a:p>
          <a:endParaRPr lang="en-US"/>
        </a:p>
      </dgm:t>
    </dgm:pt>
    <dgm:pt modelId="{D1470CF0-DC9E-46E1-9278-4FF6668B2AA1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Support</a:t>
          </a:r>
        </a:p>
      </dgm:t>
    </dgm:pt>
    <dgm:pt modelId="{D9592DD4-CD0C-45F3-B56A-B99E9F1B676A}" type="parTrans" cxnId="{4135BEBD-1C61-434D-B78E-7354AF5145E0}">
      <dgm:prSet/>
      <dgm:spPr/>
      <dgm:t>
        <a:bodyPr/>
        <a:lstStyle/>
        <a:p>
          <a:endParaRPr lang="en-US"/>
        </a:p>
      </dgm:t>
    </dgm:pt>
    <dgm:pt modelId="{430DFFD7-6D77-498A-BFA8-A52410FD094B}" type="sibTrans" cxnId="{4135BEBD-1C61-434D-B78E-7354AF5145E0}">
      <dgm:prSet/>
      <dgm:spPr/>
      <dgm:t>
        <a:bodyPr/>
        <a:lstStyle/>
        <a:p>
          <a:endParaRPr lang="en-US"/>
        </a:p>
      </dgm:t>
    </dgm:pt>
    <dgm:pt modelId="{E476E8CB-F4CD-4713-B473-A84DE59A07D7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Vision</a:t>
          </a:r>
        </a:p>
      </dgm:t>
    </dgm:pt>
    <dgm:pt modelId="{97010CBA-03DE-4CEF-A010-4D802A02E7DC}" type="sibTrans" cxnId="{42AE7C31-660E-4D08-A99E-9A737E2280E0}">
      <dgm:prSet/>
      <dgm:spPr/>
      <dgm:t>
        <a:bodyPr/>
        <a:lstStyle/>
        <a:p>
          <a:endParaRPr lang="en-US"/>
        </a:p>
      </dgm:t>
    </dgm:pt>
    <dgm:pt modelId="{B20AD14D-A5E4-409E-BDD3-C2665BDC369C}" type="parTrans" cxnId="{42AE7C31-660E-4D08-A99E-9A737E2280E0}">
      <dgm:prSet/>
      <dgm:spPr/>
      <dgm:t>
        <a:bodyPr/>
        <a:lstStyle/>
        <a:p>
          <a:endParaRPr lang="en-US"/>
        </a:p>
      </dgm:t>
    </dgm:pt>
    <dgm:pt modelId="{12F56532-AFB5-4564-8393-6AD58CF25208}" type="pres">
      <dgm:prSet presAssocID="{3902AB15-D994-4780-AE35-D3759B674B01}" presName="Name0" presStyleCnt="0">
        <dgm:presLayoutVars>
          <dgm:dir/>
          <dgm:resizeHandles val="exact"/>
        </dgm:presLayoutVars>
      </dgm:prSet>
      <dgm:spPr/>
    </dgm:pt>
    <dgm:pt modelId="{4854184F-D206-4EB1-A8B4-C5F671AADDBE}" type="pres">
      <dgm:prSet presAssocID="{E476E8CB-F4CD-4713-B473-A84DE59A07D7}" presName="node" presStyleLbl="node1" presStyleIdx="0" presStyleCnt="5" custScaleY="386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FC5D3F-B23D-4E50-8A15-8BDE71AC2097}" type="pres">
      <dgm:prSet presAssocID="{97010CBA-03DE-4CEF-A010-4D802A02E7D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E2CAE71-1C83-4BAF-8EE6-DC915C60D86A}" type="pres">
      <dgm:prSet presAssocID="{97010CBA-03DE-4CEF-A010-4D802A02E7D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B1A273-F4BA-46F1-B7C1-1849EF5FE69B}" type="pres">
      <dgm:prSet presAssocID="{73C70E79-BA39-40F9-BE14-07756DF655AA}" presName="node" presStyleLbl="node1" presStyleIdx="1" presStyleCnt="5" custScaleY="38634" custLinFactNeighborX="7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6F28D6B-925A-4730-A612-A8C782E8B7E7}" type="pres">
      <dgm:prSet presAssocID="{78D64259-9A48-4275-AB97-8521B86F342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D9E9E46-1BF5-4F4D-8DE2-76B52B1FF7FB}" type="pres">
      <dgm:prSet presAssocID="{78D64259-9A48-4275-AB97-8521B86F342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5D952B4-ABAB-4C73-9F46-EB1C69385FB5}" type="pres">
      <dgm:prSet presAssocID="{5CCA82E0-3EED-4F7A-9981-22DD0B84CCD2}" presName="node" presStyleLbl="node1" presStyleIdx="2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D3A-243F-4BCA-AB1A-C75A8A5B93D5}" type="pres">
      <dgm:prSet presAssocID="{447539E0-1CD3-466E-9360-46C9534A72D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5C1CE43-B59A-4FA4-9C95-C1911B250E64}" type="pres">
      <dgm:prSet presAssocID="{447539E0-1CD3-466E-9360-46C9534A72D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8ADE84-66FE-4672-A179-015E383CD79E}" type="pres">
      <dgm:prSet presAssocID="{802FEE8A-3802-4C64-92D5-F270262DAD73}" presName="node" presStyleLbl="node1" presStyleIdx="3" presStyleCnt="5" custScaleY="3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67025-E628-4AF0-A817-2761D198BA22}" type="pres">
      <dgm:prSet presAssocID="{A2D8E628-07C6-447F-B6A7-A0F8BC4BF3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577AD45-6C77-433B-9A53-792EE5996713}" type="pres">
      <dgm:prSet presAssocID="{A2D8E628-07C6-447F-B6A7-A0F8BC4BF32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832464-0C29-4A87-BEE8-C58287D68F1A}" type="pres">
      <dgm:prSet presAssocID="{D1470CF0-DC9E-46E1-9278-4FF6668B2AA1}" presName="node" presStyleLbl="node1" presStyleIdx="4" presStyleCnt="5" custScaleY="3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FDA8EF-D1B1-4A09-8E65-F2E010C9DFA5}" type="presOf" srcId="{3902AB15-D994-4780-AE35-D3759B674B01}" destId="{12F56532-AFB5-4564-8393-6AD58CF25208}" srcOrd="0" destOrd="0" presId="urn:microsoft.com/office/officeart/2005/8/layout/process1"/>
    <dgm:cxn modelId="{65B28812-83CD-422C-AD97-271E43184CAF}" type="presOf" srcId="{97010CBA-03DE-4CEF-A010-4D802A02E7DC}" destId="{4EFC5D3F-B23D-4E50-8A15-8BDE71AC2097}" srcOrd="0" destOrd="0" presId="urn:microsoft.com/office/officeart/2005/8/layout/process1"/>
    <dgm:cxn modelId="{AC1E8899-A4F7-477C-9421-139AFEC9DB24}" type="presOf" srcId="{E476E8CB-F4CD-4713-B473-A84DE59A07D7}" destId="{4854184F-D206-4EB1-A8B4-C5F671AADDBE}" srcOrd="0" destOrd="0" presId="urn:microsoft.com/office/officeart/2005/8/layout/process1"/>
    <dgm:cxn modelId="{738F4B33-4E30-4037-95CA-0BEE8EAC6542}" srcId="{3902AB15-D994-4780-AE35-D3759B674B01}" destId="{73C70E79-BA39-40F9-BE14-07756DF655AA}" srcOrd="1" destOrd="0" parTransId="{E5375B85-E67F-4EEA-951C-9D4947A68ABE}" sibTransId="{78D64259-9A48-4275-AB97-8521B86F342F}"/>
    <dgm:cxn modelId="{29EEA8C5-2A7B-4005-9044-70D24C921FB9}" type="presOf" srcId="{447539E0-1CD3-466E-9360-46C9534A72D6}" destId="{74695D3A-243F-4BCA-AB1A-C75A8A5B93D5}" srcOrd="0" destOrd="0" presId="urn:microsoft.com/office/officeart/2005/8/layout/process1"/>
    <dgm:cxn modelId="{39A74083-CD1F-4202-BBA5-AB17896F9652}" type="presOf" srcId="{73C70E79-BA39-40F9-BE14-07756DF655AA}" destId="{67B1A273-F4BA-46F1-B7C1-1849EF5FE69B}" srcOrd="0" destOrd="0" presId="urn:microsoft.com/office/officeart/2005/8/layout/process1"/>
    <dgm:cxn modelId="{7CCC8834-F501-441F-9AE5-C81CDCC4FA88}" type="presOf" srcId="{5CCA82E0-3EED-4F7A-9981-22DD0B84CCD2}" destId="{95D952B4-ABAB-4C73-9F46-EB1C69385FB5}" srcOrd="0" destOrd="0" presId="urn:microsoft.com/office/officeart/2005/8/layout/process1"/>
    <dgm:cxn modelId="{D4F0195B-2307-4881-B42F-FFDB9679F5C4}" type="presOf" srcId="{97010CBA-03DE-4CEF-A010-4D802A02E7DC}" destId="{AE2CAE71-1C83-4BAF-8EE6-DC915C60D86A}" srcOrd="1" destOrd="0" presId="urn:microsoft.com/office/officeart/2005/8/layout/process1"/>
    <dgm:cxn modelId="{459E3E7E-E7D6-475C-83AF-C35A5597C848}" srcId="{3902AB15-D994-4780-AE35-D3759B674B01}" destId="{5CCA82E0-3EED-4F7A-9981-22DD0B84CCD2}" srcOrd="2" destOrd="0" parTransId="{6A69CF10-E4B2-439F-9D30-390397CEAE29}" sibTransId="{447539E0-1CD3-466E-9360-46C9534A72D6}"/>
    <dgm:cxn modelId="{4135BEBD-1C61-434D-B78E-7354AF5145E0}" srcId="{3902AB15-D994-4780-AE35-D3759B674B01}" destId="{D1470CF0-DC9E-46E1-9278-4FF6668B2AA1}" srcOrd="4" destOrd="0" parTransId="{D9592DD4-CD0C-45F3-B56A-B99E9F1B676A}" sibTransId="{430DFFD7-6D77-498A-BFA8-A52410FD094B}"/>
    <dgm:cxn modelId="{42AE7C31-660E-4D08-A99E-9A737E2280E0}" srcId="{3902AB15-D994-4780-AE35-D3759B674B01}" destId="{E476E8CB-F4CD-4713-B473-A84DE59A07D7}" srcOrd="0" destOrd="0" parTransId="{B20AD14D-A5E4-409E-BDD3-C2665BDC369C}" sibTransId="{97010CBA-03DE-4CEF-A010-4D802A02E7DC}"/>
    <dgm:cxn modelId="{9FE9DD62-B189-4BFB-AE8E-4CA8871F3490}" type="presOf" srcId="{D1470CF0-DC9E-46E1-9278-4FF6668B2AA1}" destId="{5A832464-0C29-4A87-BEE8-C58287D68F1A}" srcOrd="0" destOrd="0" presId="urn:microsoft.com/office/officeart/2005/8/layout/process1"/>
    <dgm:cxn modelId="{563279C2-AD6B-4DB6-BC9A-396FF40B1AA6}" type="presOf" srcId="{78D64259-9A48-4275-AB97-8521B86F342F}" destId="{0D9E9E46-1BF5-4F4D-8DE2-76B52B1FF7FB}" srcOrd="1" destOrd="0" presId="urn:microsoft.com/office/officeart/2005/8/layout/process1"/>
    <dgm:cxn modelId="{4CC71E64-3368-4779-BC8A-068DB1FA6786}" type="presOf" srcId="{802FEE8A-3802-4C64-92D5-F270262DAD73}" destId="{DE8ADE84-66FE-4672-A179-015E383CD79E}" srcOrd="0" destOrd="0" presId="urn:microsoft.com/office/officeart/2005/8/layout/process1"/>
    <dgm:cxn modelId="{64A8161D-2F57-465F-AD6D-B811466C0DBC}" type="presOf" srcId="{A2D8E628-07C6-447F-B6A7-A0F8BC4BF325}" destId="{DA467025-E628-4AF0-A817-2761D198BA22}" srcOrd="0" destOrd="0" presId="urn:microsoft.com/office/officeart/2005/8/layout/process1"/>
    <dgm:cxn modelId="{C1DC7496-8364-4888-A714-E6EBDE8A15F6}" type="presOf" srcId="{447539E0-1CD3-466E-9360-46C9534A72D6}" destId="{25C1CE43-B59A-4FA4-9C95-C1911B250E64}" srcOrd="1" destOrd="0" presId="urn:microsoft.com/office/officeart/2005/8/layout/process1"/>
    <dgm:cxn modelId="{FAC2B7E3-F0A5-477C-9638-EC219F57A243}" srcId="{3902AB15-D994-4780-AE35-D3759B674B01}" destId="{802FEE8A-3802-4C64-92D5-F270262DAD73}" srcOrd="3" destOrd="0" parTransId="{A936BB74-B78D-4CD4-A271-4D14EF118BBC}" sibTransId="{A2D8E628-07C6-447F-B6A7-A0F8BC4BF325}"/>
    <dgm:cxn modelId="{FA471436-850A-44A4-823A-1FEBF4C53187}" type="presOf" srcId="{78D64259-9A48-4275-AB97-8521B86F342F}" destId="{06F28D6B-925A-4730-A612-A8C782E8B7E7}" srcOrd="0" destOrd="0" presId="urn:microsoft.com/office/officeart/2005/8/layout/process1"/>
    <dgm:cxn modelId="{AAA59ABD-C8C0-48FF-99A6-E0357C9E1D9A}" type="presOf" srcId="{A2D8E628-07C6-447F-B6A7-A0F8BC4BF325}" destId="{A577AD45-6C77-433B-9A53-792EE5996713}" srcOrd="1" destOrd="0" presId="urn:microsoft.com/office/officeart/2005/8/layout/process1"/>
    <dgm:cxn modelId="{D92721BF-F5E5-4862-B779-1330E7CD48AB}" type="presParOf" srcId="{12F56532-AFB5-4564-8393-6AD58CF25208}" destId="{4854184F-D206-4EB1-A8B4-C5F671AADDBE}" srcOrd="0" destOrd="0" presId="urn:microsoft.com/office/officeart/2005/8/layout/process1"/>
    <dgm:cxn modelId="{0B4346E8-348E-460C-AAB7-21EBA0285E53}" type="presParOf" srcId="{12F56532-AFB5-4564-8393-6AD58CF25208}" destId="{4EFC5D3F-B23D-4E50-8A15-8BDE71AC2097}" srcOrd="1" destOrd="0" presId="urn:microsoft.com/office/officeart/2005/8/layout/process1"/>
    <dgm:cxn modelId="{0B920C15-B774-4E1F-8C41-F6109F2EA82B}" type="presParOf" srcId="{4EFC5D3F-B23D-4E50-8A15-8BDE71AC2097}" destId="{AE2CAE71-1C83-4BAF-8EE6-DC915C60D86A}" srcOrd="0" destOrd="0" presId="urn:microsoft.com/office/officeart/2005/8/layout/process1"/>
    <dgm:cxn modelId="{C80D9018-BA62-4D6D-9084-A923098FAEBD}" type="presParOf" srcId="{12F56532-AFB5-4564-8393-6AD58CF25208}" destId="{67B1A273-F4BA-46F1-B7C1-1849EF5FE69B}" srcOrd="2" destOrd="0" presId="urn:microsoft.com/office/officeart/2005/8/layout/process1"/>
    <dgm:cxn modelId="{E6DF15C8-4957-483A-8B4A-2CBCCFA9EC54}" type="presParOf" srcId="{12F56532-AFB5-4564-8393-6AD58CF25208}" destId="{06F28D6B-925A-4730-A612-A8C782E8B7E7}" srcOrd="3" destOrd="0" presId="urn:microsoft.com/office/officeart/2005/8/layout/process1"/>
    <dgm:cxn modelId="{3B1BCBBD-52EF-4BC0-93F3-BED52C96D6C4}" type="presParOf" srcId="{06F28D6B-925A-4730-A612-A8C782E8B7E7}" destId="{0D9E9E46-1BF5-4F4D-8DE2-76B52B1FF7FB}" srcOrd="0" destOrd="0" presId="urn:microsoft.com/office/officeart/2005/8/layout/process1"/>
    <dgm:cxn modelId="{860E1FB0-957A-4F38-AC22-AB15AE6AFB4E}" type="presParOf" srcId="{12F56532-AFB5-4564-8393-6AD58CF25208}" destId="{95D952B4-ABAB-4C73-9F46-EB1C69385FB5}" srcOrd="4" destOrd="0" presId="urn:microsoft.com/office/officeart/2005/8/layout/process1"/>
    <dgm:cxn modelId="{CC193501-951F-4A24-A9DB-A2B8E3B620C9}" type="presParOf" srcId="{12F56532-AFB5-4564-8393-6AD58CF25208}" destId="{74695D3A-243F-4BCA-AB1A-C75A8A5B93D5}" srcOrd="5" destOrd="0" presId="urn:microsoft.com/office/officeart/2005/8/layout/process1"/>
    <dgm:cxn modelId="{CC606F65-C442-44D6-A447-81F4E123CB88}" type="presParOf" srcId="{74695D3A-243F-4BCA-AB1A-C75A8A5B93D5}" destId="{25C1CE43-B59A-4FA4-9C95-C1911B250E64}" srcOrd="0" destOrd="0" presId="urn:microsoft.com/office/officeart/2005/8/layout/process1"/>
    <dgm:cxn modelId="{AD87F0CD-C888-49FC-98E9-008C5412F807}" type="presParOf" srcId="{12F56532-AFB5-4564-8393-6AD58CF25208}" destId="{DE8ADE84-66FE-4672-A179-015E383CD79E}" srcOrd="6" destOrd="0" presId="urn:microsoft.com/office/officeart/2005/8/layout/process1"/>
    <dgm:cxn modelId="{05135DA5-8B2B-42D0-B65B-EFA8EA98E3E3}" type="presParOf" srcId="{12F56532-AFB5-4564-8393-6AD58CF25208}" destId="{DA467025-E628-4AF0-A817-2761D198BA22}" srcOrd="7" destOrd="0" presId="urn:microsoft.com/office/officeart/2005/8/layout/process1"/>
    <dgm:cxn modelId="{98AE69EE-B872-43F4-B03C-4773880478B3}" type="presParOf" srcId="{DA467025-E628-4AF0-A817-2761D198BA22}" destId="{A577AD45-6C77-433B-9A53-792EE5996713}" srcOrd="0" destOrd="0" presId="urn:microsoft.com/office/officeart/2005/8/layout/process1"/>
    <dgm:cxn modelId="{006F2454-3838-47AF-9147-281AA746D987}" type="presParOf" srcId="{12F56532-AFB5-4564-8393-6AD58CF25208}" destId="{5A832464-0C29-4A87-BEE8-C58287D68F1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A0EA3B-C3F4-45E6-96FB-8EC6832B2D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C07325C-3B2F-4E94-9071-C068CAAB3A0D}" type="pres">
      <dgm:prSet presAssocID="{BCA0EA3B-C3F4-45E6-96FB-8EC6832B2DDB}" presName="Name0" presStyleCnt="0">
        <dgm:presLayoutVars>
          <dgm:dir/>
          <dgm:resizeHandles val="exact"/>
        </dgm:presLayoutVars>
      </dgm:prSet>
      <dgm:spPr/>
    </dgm:pt>
  </dgm:ptLst>
  <dgm:cxnLst>
    <dgm:cxn modelId="{2444DD72-9ACC-4B54-9F80-AFDF8F06784E}" type="presOf" srcId="{BCA0EA3B-C3F4-45E6-96FB-8EC6832B2DDB}" destId="{3C07325C-3B2F-4E94-9071-C068CAAB3A0D}" srcOrd="0" destOrd="0" presId="urn:microsoft.com/office/officeart/2005/8/layout/hChevron3"/>
  </dgm:cxnLst>
  <dgm:bg/>
  <dgm:whole>
    <a:ln w="28575"/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4184F-D206-4EB1-A8B4-C5F671AADDBE}">
      <dsp:nvSpPr>
        <dsp:cNvPr id="0" name=""/>
        <dsp:cNvSpPr/>
      </dsp:nvSpPr>
      <dsp:spPr>
        <a:xfrm>
          <a:off x="4241" y="373857"/>
          <a:ext cx="1314896" cy="319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Vision</a:t>
          </a:r>
        </a:p>
      </dsp:txBody>
      <dsp:txXfrm>
        <a:off x="4241" y="373857"/>
        <a:ext cx="1314896" cy="319085"/>
      </dsp:txXfrm>
    </dsp:sp>
    <dsp:sp modelId="{4EFC5D3F-B23D-4E50-8A15-8BDE71AC2097}">
      <dsp:nvSpPr>
        <dsp:cNvPr id="0" name=""/>
        <dsp:cNvSpPr/>
      </dsp:nvSpPr>
      <dsp:spPr>
        <a:xfrm>
          <a:off x="1460730" y="370352"/>
          <a:ext cx="300175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60730" y="370352"/>
        <a:ext cx="300175" cy="326094"/>
      </dsp:txXfrm>
    </dsp:sp>
    <dsp:sp modelId="{67B1A273-F4BA-46F1-B7C1-1849EF5FE69B}">
      <dsp:nvSpPr>
        <dsp:cNvPr id="0" name=""/>
        <dsp:cNvSpPr/>
      </dsp:nvSpPr>
      <dsp:spPr>
        <a:xfrm>
          <a:off x="1885506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Environment</a:t>
          </a:r>
        </a:p>
      </dsp:txBody>
      <dsp:txXfrm>
        <a:off x="1885506" y="373857"/>
        <a:ext cx="1314896" cy="319085"/>
      </dsp:txXfrm>
    </dsp:sp>
    <dsp:sp modelId="{06F28D6B-925A-4730-A612-A8C782E8B7E7}">
      <dsp:nvSpPr>
        <dsp:cNvPr id="0" name=""/>
        <dsp:cNvSpPr/>
      </dsp:nvSpPr>
      <dsp:spPr>
        <a:xfrm>
          <a:off x="3321789" y="370352"/>
          <a:ext cx="257341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21789" y="370352"/>
        <a:ext cx="257341" cy="326094"/>
      </dsp:txXfrm>
    </dsp:sp>
    <dsp:sp modelId="{95D952B4-ABAB-4C73-9F46-EB1C69385FB5}">
      <dsp:nvSpPr>
        <dsp:cNvPr id="0" name=""/>
        <dsp:cNvSpPr/>
      </dsp:nvSpPr>
      <dsp:spPr>
        <a:xfrm>
          <a:off x="3685951" y="373857"/>
          <a:ext cx="1314896" cy="31908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Education</a:t>
          </a:r>
        </a:p>
      </dsp:txBody>
      <dsp:txXfrm>
        <a:off x="3685951" y="373857"/>
        <a:ext cx="1314896" cy="319085"/>
      </dsp:txXfrm>
    </dsp:sp>
    <dsp:sp modelId="{74695D3A-243F-4BCA-AB1A-C75A8A5B93D5}">
      <dsp:nvSpPr>
        <dsp:cNvPr id="0" name=""/>
        <dsp:cNvSpPr/>
      </dsp:nvSpPr>
      <dsp:spPr>
        <a:xfrm>
          <a:off x="5132337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32337" y="370352"/>
        <a:ext cx="278758" cy="326094"/>
      </dsp:txXfrm>
    </dsp:sp>
    <dsp:sp modelId="{DE8ADE84-66FE-4672-A179-015E383CD79E}">
      <dsp:nvSpPr>
        <dsp:cNvPr id="0" name=""/>
        <dsp:cNvSpPr/>
      </dsp:nvSpPr>
      <dsp:spPr>
        <a:xfrm>
          <a:off x="5526806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Entrepreneurship</a:t>
          </a:r>
        </a:p>
      </dsp:txBody>
      <dsp:txXfrm>
        <a:off x="5526806" y="381001"/>
        <a:ext cx="1314896" cy="304797"/>
      </dsp:txXfrm>
    </dsp:sp>
    <dsp:sp modelId="{DA467025-E628-4AF0-A817-2761D198BA22}">
      <dsp:nvSpPr>
        <dsp:cNvPr id="0" name=""/>
        <dsp:cNvSpPr/>
      </dsp:nvSpPr>
      <dsp:spPr>
        <a:xfrm>
          <a:off x="6973192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973192" y="370352"/>
        <a:ext cx="278758" cy="326094"/>
      </dsp:txXfrm>
    </dsp:sp>
    <dsp:sp modelId="{5A832464-0C29-4A87-BEE8-C58287D68F1A}">
      <dsp:nvSpPr>
        <dsp:cNvPr id="0" name=""/>
        <dsp:cNvSpPr/>
      </dsp:nvSpPr>
      <dsp:spPr>
        <a:xfrm>
          <a:off x="7367661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Support</a:t>
          </a:r>
        </a:p>
      </dsp:txBody>
      <dsp:txXfrm>
        <a:off x="7367661" y="381001"/>
        <a:ext cx="1314896" cy="30479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DC662-C861-4138-8571-81740C1E9807}">
      <dsp:nvSpPr>
        <dsp:cNvPr id="0" name=""/>
        <dsp:cNvSpPr/>
      </dsp:nvSpPr>
      <dsp:spPr>
        <a:xfrm>
          <a:off x="2753" y="0"/>
          <a:ext cx="2816646" cy="889000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latin typeface="Cambria" pitchFamily="18" charset="0"/>
            </a:rPr>
            <a:t>National Support</a:t>
          </a:r>
          <a:endParaRPr lang="en-US" sz="26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753" y="0"/>
        <a:ext cx="2816646" cy="889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4184F-D206-4EB1-A8B4-C5F671AADDBE}">
      <dsp:nvSpPr>
        <dsp:cNvPr id="0" name=""/>
        <dsp:cNvSpPr/>
      </dsp:nvSpPr>
      <dsp:spPr>
        <a:xfrm>
          <a:off x="4241" y="373857"/>
          <a:ext cx="1314896" cy="319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Vision</a:t>
          </a:r>
          <a:endParaRPr lang="en-US" sz="1300" kern="1200" dirty="0"/>
        </a:p>
      </dsp:txBody>
      <dsp:txXfrm>
        <a:off x="4241" y="373857"/>
        <a:ext cx="1314896" cy="319085"/>
      </dsp:txXfrm>
    </dsp:sp>
    <dsp:sp modelId="{4EFC5D3F-B23D-4E50-8A15-8BDE71AC2097}">
      <dsp:nvSpPr>
        <dsp:cNvPr id="0" name=""/>
        <dsp:cNvSpPr/>
      </dsp:nvSpPr>
      <dsp:spPr>
        <a:xfrm>
          <a:off x="1460730" y="370352"/>
          <a:ext cx="300175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60730" y="370352"/>
        <a:ext cx="300175" cy="326094"/>
      </dsp:txXfrm>
    </dsp:sp>
    <dsp:sp modelId="{67B1A273-F4BA-46F1-B7C1-1849EF5FE69B}">
      <dsp:nvSpPr>
        <dsp:cNvPr id="0" name=""/>
        <dsp:cNvSpPr/>
      </dsp:nvSpPr>
      <dsp:spPr>
        <a:xfrm>
          <a:off x="1885506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Environment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885506" y="373857"/>
        <a:ext cx="1314896" cy="319085"/>
      </dsp:txXfrm>
    </dsp:sp>
    <dsp:sp modelId="{06F28D6B-925A-4730-A612-A8C782E8B7E7}">
      <dsp:nvSpPr>
        <dsp:cNvPr id="0" name=""/>
        <dsp:cNvSpPr/>
      </dsp:nvSpPr>
      <dsp:spPr>
        <a:xfrm>
          <a:off x="3321789" y="370352"/>
          <a:ext cx="257341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21789" y="370352"/>
        <a:ext cx="257341" cy="326094"/>
      </dsp:txXfrm>
    </dsp:sp>
    <dsp:sp modelId="{95D952B4-ABAB-4C73-9F46-EB1C69385FB5}">
      <dsp:nvSpPr>
        <dsp:cNvPr id="0" name=""/>
        <dsp:cNvSpPr/>
      </dsp:nvSpPr>
      <dsp:spPr>
        <a:xfrm>
          <a:off x="3685951" y="373857"/>
          <a:ext cx="1314896" cy="31908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Education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685951" y="373857"/>
        <a:ext cx="1314896" cy="319085"/>
      </dsp:txXfrm>
    </dsp:sp>
    <dsp:sp modelId="{74695D3A-243F-4BCA-AB1A-C75A8A5B93D5}">
      <dsp:nvSpPr>
        <dsp:cNvPr id="0" name=""/>
        <dsp:cNvSpPr/>
      </dsp:nvSpPr>
      <dsp:spPr>
        <a:xfrm>
          <a:off x="5132337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32337" y="370352"/>
        <a:ext cx="278758" cy="326094"/>
      </dsp:txXfrm>
    </dsp:sp>
    <dsp:sp modelId="{DE8ADE84-66FE-4672-A179-015E383CD79E}">
      <dsp:nvSpPr>
        <dsp:cNvPr id="0" name=""/>
        <dsp:cNvSpPr/>
      </dsp:nvSpPr>
      <dsp:spPr>
        <a:xfrm>
          <a:off x="5526806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Entrepreneurship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526806" y="381001"/>
        <a:ext cx="1314896" cy="304797"/>
      </dsp:txXfrm>
    </dsp:sp>
    <dsp:sp modelId="{DA467025-E628-4AF0-A817-2761D198BA22}">
      <dsp:nvSpPr>
        <dsp:cNvPr id="0" name=""/>
        <dsp:cNvSpPr/>
      </dsp:nvSpPr>
      <dsp:spPr>
        <a:xfrm>
          <a:off x="6973192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973192" y="370352"/>
        <a:ext cx="278758" cy="326094"/>
      </dsp:txXfrm>
    </dsp:sp>
    <dsp:sp modelId="{5A832464-0C29-4A87-BEE8-C58287D68F1A}">
      <dsp:nvSpPr>
        <dsp:cNvPr id="0" name=""/>
        <dsp:cNvSpPr/>
      </dsp:nvSpPr>
      <dsp:spPr>
        <a:xfrm>
          <a:off x="7367661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Support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367661" y="381001"/>
        <a:ext cx="1314896" cy="3047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4184F-D206-4EB1-A8B4-C5F671AADDBE}">
      <dsp:nvSpPr>
        <dsp:cNvPr id="0" name=""/>
        <dsp:cNvSpPr/>
      </dsp:nvSpPr>
      <dsp:spPr>
        <a:xfrm>
          <a:off x="4241" y="373857"/>
          <a:ext cx="1314896" cy="319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Vision</a:t>
          </a:r>
          <a:endParaRPr lang="en-US" sz="1300" kern="1200" dirty="0"/>
        </a:p>
      </dsp:txBody>
      <dsp:txXfrm>
        <a:off x="4241" y="373857"/>
        <a:ext cx="1314896" cy="319085"/>
      </dsp:txXfrm>
    </dsp:sp>
    <dsp:sp modelId="{4EFC5D3F-B23D-4E50-8A15-8BDE71AC2097}">
      <dsp:nvSpPr>
        <dsp:cNvPr id="0" name=""/>
        <dsp:cNvSpPr/>
      </dsp:nvSpPr>
      <dsp:spPr>
        <a:xfrm>
          <a:off x="1460730" y="370352"/>
          <a:ext cx="300175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60730" y="370352"/>
        <a:ext cx="300175" cy="326094"/>
      </dsp:txXfrm>
    </dsp:sp>
    <dsp:sp modelId="{67B1A273-F4BA-46F1-B7C1-1849EF5FE69B}">
      <dsp:nvSpPr>
        <dsp:cNvPr id="0" name=""/>
        <dsp:cNvSpPr/>
      </dsp:nvSpPr>
      <dsp:spPr>
        <a:xfrm>
          <a:off x="1885506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Environment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885506" y="373857"/>
        <a:ext cx="1314896" cy="319085"/>
      </dsp:txXfrm>
    </dsp:sp>
    <dsp:sp modelId="{06F28D6B-925A-4730-A612-A8C782E8B7E7}">
      <dsp:nvSpPr>
        <dsp:cNvPr id="0" name=""/>
        <dsp:cNvSpPr/>
      </dsp:nvSpPr>
      <dsp:spPr>
        <a:xfrm>
          <a:off x="3321789" y="370352"/>
          <a:ext cx="257341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21789" y="370352"/>
        <a:ext cx="257341" cy="326094"/>
      </dsp:txXfrm>
    </dsp:sp>
    <dsp:sp modelId="{95D952B4-ABAB-4C73-9F46-EB1C69385FB5}">
      <dsp:nvSpPr>
        <dsp:cNvPr id="0" name=""/>
        <dsp:cNvSpPr/>
      </dsp:nvSpPr>
      <dsp:spPr>
        <a:xfrm>
          <a:off x="3685951" y="373857"/>
          <a:ext cx="1314896" cy="31908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Education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685951" y="373857"/>
        <a:ext cx="1314896" cy="319085"/>
      </dsp:txXfrm>
    </dsp:sp>
    <dsp:sp modelId="{74695D3A-243F-4BCA-AB1A-C75A8A5B93D5}">
      <dsp:nvSpPr>
        <dsp:cNvPr id="0" name=""/>
        <dsp:cNvSpPr/>
      </dsp:nvSpPr>
      <dsp:spPr>
        <a:xfrm>
          <a:off x="5132337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32337" y="370352"/>
        <a:ext cx="278758" cy="326094"/>
      </dsp:txXfrm>
    </dsp:sp>
    <dsp:sp modelId="{DE8ADE84-66FE-4672-A179-015E383CD79E}">
      <dsp:nvSpPr>
        <dsp:cNvPr id="0" name=""/>
        <dsp:cNvSpPr/>
      </dsp:nvSpPr>
      <dsp:spPr>
        <a:xfrm>
          <a:off x="5526806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Entrepreneurship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526806" y="381001"/>
        <a:ext cx="1314896" cy="304797"/>
      </dsp:txXfrm>
    </dsp:sp>
    <dsp:sp modelId="{DA467025-E628-4AF0-A817-2761D198BA22}">
      <dsp:nvSpPr>
        <dsp:cNvPr id="0" name=""/>
        <dsp:cNvSpPr/>
      </dsp:nvSpPr>
      <dsp:spPr>
        <a:xfrm>
          <a:off x="6973192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973192" y="370352"/>
        <a:ext cx="278758" cy="326094"/>
      </dsp:txXfrm>
    </dsp:sp>
    <dsp:sp modelId="{5A832464-0C29-4A87-BEE8-C58287D68F1A}">
      <dsp:nvSpPr>
        <dsp:cNvPr id="0" name=""/>
        <dsp:cNvSpPr/>
      </dsp:nvSpPr>
      <dsp:spPr>
        <a:xfrm>
          <a:off x="7367661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Support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367661" y="381001"/>
        <a:ext cx="1314896" cy="3047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4184F-D206-4EB1-A8B4-C5F671AADDBE}">
      <dsp:nvSpPr>
        <dsp:cNvPr id="0" name=""/>
        <dsp:cNvSpPr/>
      </dsp:nvSpPr>
      <dsp:spPr>
        <a:xfrm>
          <a:off x="4241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Vision</a:t>
          </a:r>
        </a:p>
      </dsp:txBody>
      <dsp:txXfrm>
        <a:off x="4241" y="373857"/>
        <a:ext cx="1314896" cy="319085"/>
      </dsp:txXfrm>
    </dsp:sp>
    <dsp:sp modelId="{4EFC5D3F-B23D-4E50-8A15-8BDE71AC2097}">
      <dsp:nvSpPr>
        <dsp:cNvPr id="0" name=""/>
        <dsp:cNvSpPr/>
      </dsp:nvSpPr>
      <dsp:spPr>
        <a:xfrm>
          <a:off x="1460730" y="370352"/>
          <a:ext cx="300175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60730" y="370352"/>
        <a:ext cx="300175" cy="326094"/>
      </dsp:txXfrm>
    </dsp:sp>
    <dsp:sp modelId="{67B1A273-F4BA-46F1-B7C1-1849EF5FE69B}">
      <dsp:nvSpPr>
        <dsp:cNvPr id="0" name=""/>
        <dsp:cNvSpPr/>
      </dsp:nvSpPr>
      <dsp:spPr>
        <a:xfrm>
          <a:off x="1885506" y="373857"/>
          <a:ext cx="1314896" cy="319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Environment</a:t>
          </a:r>
        </a:p>
      </dsp:txBody>
      <dsp:txXfrm>
        <a:off x="1885506" y="373857"/>
        <a:ext cx="1314896" cy="319085"/>
      </dsp:txXfrm>
    </dsp:sp>
    <dsp:sp modelId="{06F28D6B-925A-4730-A612-A8C782E8B7E7}">
      <dsp:nvSpPr>
        <dsp:cNvPr id="0" name=""/>
        <dsp:cNvSpPr/>
      </dsp:nvSpPr>
      <dsp:spPr>
        <a:xfrm>
          <a:off x="3321789" y="370352"/>
          <a:ext cx="257341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21789" y="370352"/>
        <a:ext cx="257341" cy="326094"/>
      </dsp:txXfrm>
    </dsp:sp>
    <dsp:sp modelId="{95D952B4-ABAB-4C73-9F46-EB1C69385FB5}">
      <dsp:nvSpPr>
        <dsp:cNvPr id="0" name=""/>
        <dsp:cNvSpPr/>
      </dsp:nvSpPr>
      <dsp:spPr>
        <a:xfrm>
          <a:off x="3685951" y="373857"/>
          <a:ext cx="1314896" cy="31908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Education</a:t>
          </a:r>
        </a:p>
      </dsp:txBody>
      <dsp:txXfrm>
        <a:off x="3685951" y="373857"/>
        <a:ext cx="1314896" cy="319085"/>
      </dsp:txXfrm>
    </dsp:sp>
    <dsp:sp modelId="{74695D3A-243F-4BCA-AB1A-C75A8A5B93D5}">
      <dsp:nvSpPr>
        <dsp:cNvPr id="0" name=""/>
        <dsp:cNvSpPr/>
      </dsp:nvSpPr>
      <dsp:spPr>
        <a:xfrm>
          <a:off x="5132337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32337" y="370352"/>
        <a:ext cx="278758" cy="326094"/>
      </dsp:txXfrm>
    </dsp:sp>
    <dsp:sp modelId="{DE8ADE84-66FE-4672-A179-015E383CD79E}">
      <dsp:nvSpPr>
        <dsp:cNvPr id="0" name=""/>
        <dsp:cNvSpPr/>
      </dsp:nvSpPr>
      <dsp:spPr>
        <a:xfrm>
          <a:off x="5526806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Entrepreneurship</a:t>
          </a:r>
        </a:p>
      </dsp:txBody>
      <dsp:txXfrm>
        <a:off x="5526806" y="381001"/>
        <a:ext cx="1314896" cy="304797"/>
      </dsp:txXfrm>
    </dsp:sp>
    <dsp:sp modelId="{DA467025-E628-4AF0-A817-2761D198BA22}">
      <dsp:nvSpPr>
        <dsp:cNvPr id="0" name=""/>
        <dsp:cNvSpPr/>
      </dsp:nvSpPr>
      <dsp:spPr>
        <a:xfrm>
          <a:off x="6973192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973192" y="370352"/>
        <a:ext cx="278758" cy="326094"/>
      </dsp:txXfrm>
    </dsp:sp>
    <dsp:sp modelId="{5A832464-0C29-4A87-BEE8-C58287D68F1A}">
      <dsp:nvSpPr>
        <dsp:cNvPr id="0" name=""/>
        <dsp:cNvSpPr/>
      </dsp:nvSpPr>
      <dsp:spPr>
        <a:xfrm>
          <a:off x="7367661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Support</a:t>
          </a:r>
        </a:p>
      </dsp:txBody>
      <dsp:txXfrm>
        <a:off x="7367661" y="381001"/>
        <a:ext cx="1314896" cy="3047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4184F-D206-4EB1-A8B4-C5F671AADDBE}">
      <dsp:nvSpPr>
        <dsp:cNvPr id="0" name=""/>
        <dsp:cNvSpPr/>
      </dsp:nvSpPr>
      <dsp:spPr>
        <a:xfrm>
          <a:off x="4241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Vision</a:t>
          </a:r>
        </a:p>
      </dsp:txBody>
      <dsp:txXfrm>
        <a:off x="4241" y="373857"/>
        <a:ext cx="1314896" cy="319085"/>
      </dsp:txXfrm>
    </dsp:sp>
    <dsp:sp modelId="{4EFC5D3F-B23D-4E50-8A15-8BDE71AC2097}">
      <dsp:nvSpPr>
        <dsp:cNvPr id="0" name=""/>
        <dsp:cNvSpPr/>
      </dsp:nvSpPr>
      <dsp:spPr>
        <a:xfrm>
          <a:off x="1460730" y="370352"/>
          <a:ext cx="300175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60730" y="370352"/>
        <a:ext cx="300175" cy="326094"/>
      </dsp:txXfrm>
    </dsp:sp>
    <dsp:sp modelId="{67B1A273-F4BA-46F1-B7C1-1849EF5FE69B}">
      <dsp:nvSpPr>
        <dsp:cNvPr id="0" name=""/>
        <dsp:cNvSpPr/>
      </dsp:nvSpPr>
      <dsp:spPr>
        <a:xfrm>
          <a:off x="1885506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Environment</a:t>
          </a:r>
        </a:p>
      </dsp:txBody>
      <dsp:txXfrm>
        <a:off x="1885506" y="373857"/>
        <a:ext cx="1314896" cy="319085"/>
      </dsp:txXfrm>
    </dsp:sp>
    <dsp:sp modelId="{06F28D6B-925A-4730-A612-A8C782E8B7E7}">
      <dsp:nvSpPr>
        <dsp:cNvPr id="0" name=""/>
        <dsp:cNvSpPr/>
      </dsp:nvSpPr>
      <dsp:spPr>
        <a:xfrm>
          <a:off x="3321789" y="370352"/>
          <a:ext cx="257341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21789" y="370352"/>
        <a:ext cx="257341" cy="326094"/>
      </dsp:txXfrm>
    </dsp:sp>
    <dsp:sp modelId="{95D952B4-ABAB-4C73-9F46-EB1C69385FB5}">
      <dsp:nvSpPr>
        <dsp:cNvPr id="0" name=""/>
        <dsp:cNvSpPr/>
      </dsp:nvSpPr>
      <dsp:spPr>
        <a:xfrm>
          <a:off x="3685951" y="373857"/>
          <a:ext cx="1314896" cy="319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Education</a:t>
          </a:r>
        </a:p>
      </dsp:txBody>
      <dsp:txXfrm>
        <a:off x="3685951" y="373857"/>
        <a:ext cx="1314896" cy="319085"/>
      </dsp:txXfrm>
    </dsp:sp>
    <dsp:sp modelId="{74695D3A-243F-4BCA-AB1A-C75A8A5B93D5}">
      <dsp:nvSpPr>
        <dsp:cNvPr id="0" name=""/>
        <dsp:cNvSpPr/>
      </dsp:nvSpPr>
      <dsp:spPr>
        <a:xfrm>
          <a:off x="5132337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32337" y="370352"/>
        <a:ext cx="278758" cy="326094"/>
      </dsp:txXfrm>
    </dsp:sp>
    <dsp:sp modelId="{DE8ADE84-66FE-4672-A179-015E383CD79E}">
      <dsp:nvSpPr>
        <dsp:cNvPr id="0" name=""/>
        <dsp:cNvSpPr/>
      </dsp:nvSpPr>
      <dsp:spPr>
        <a:xfrm>
          <a:off x="5526806" y="373857"/>
          <a:ext cx="1314896" cy="31908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Entrepreneurship</a:t>
          </a:r>
        </a:p>
      </dsp:txBody>
      <dsp:txXfrm>
        <a:off x="5526806" y="373857"/>
        <a:ext cx="1314896" cy="319085"/>
      </dsp:txXfrm>
    </dsp:sp>
    <dsp:sp modelId="{DA467025-E628-4AF0-A817-2761D198BA22}">
      <dsp:nvSpPr>
        <dsp:cNvPr id="0" name=""/>
        <dsp:cNvSpPr/>
      </dsp:nvSpPr>
      <dsp:spPr>
        <a:xfrm>
          <a:off x="6973192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973192" y="370352"/>
        <a:ext cx="278758" cy="326094"/>
      </dsp:txXfrm>
    </dsp:sp>
    <dsp:sp modelId="{5A832464-0C29-4A87-BEE8-C58287D68F1A}">
      <dsp:nvSpPr>
        <dsp:cNvPr id="0" name=""/>
        <dsp:cNvSpPr/>
      </dsp:nvSpPr>
      <dsp:spPr>
        <a:xfrm>
          <a:off x="7367661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Support</a:t>
          </a:r>
        </a:p>
      </dsp:txBody>
      <dsp:txXfrm>
        <a:off x="7367661" y="381001"/>
        <a:ext cx="1314896" cy="30479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4184F-D206-4EB1-A8B4-C5F671AADDBE}">
      <dsp:nvSpPr>
        <dsp:cNvPr id="0" name=""/>
        <dsp:cNvSpPr/>
      </dsp:nvSpPr>
      <dsp:spPr>
        <a:xfrm>
          <a:off x="4241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Vision</a:t>
          </a:r>
        </a:p>
      </dsp:txBody>
      <dsp:txXfrm>
        <a:off x="4241" y="373857"/>
        <a:ext cx="1314896" cy="319085"/>
      </dsp:txXfrm>
    </dsp:sp>
    <dsp:sp modelId="{4EFC5D3F-B23D-4E50-8A15-8BDE71AC2097}">
      <dsp:nvSpPr>
        <dsp:cNvPr id="0" name=""/>
        <dsp:cNvSpPr/>
      </dsp:nvSpPr>
      <dsp:spPr>
        <a:xfrm>
          <a:off x="1460730" y="370352"/>
          <a:ext cx="300175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60730" y="370352"/>
        <a:ext cx="300175" cy="326094"/>
      </dsp:txXfrm>
    </dsp:sp>
    <dsp:sp modelId="{67B1A273-F4BA-46F1-B7C1-1849EF5FE69B}">
      <dsp:nvSpPr>
        <dsp:cNvPr id="0" name=""/>
        <dsp:cNvSpPr/>
      </dsp:nvSpPr>
      <dsp:spPr>
        <a:xfrm>
          <a:off x="1885506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Environment</a:t>
          </a:r>
        </a:p>
      </dsp:txBody>
      <dsp:txXfrm>
        <a:off x="1885506" y="373857"/>
        <a:ext cx="1314896" cy="319085"/>
      </dsp:txXfrm>
    </dsp:sp>
    <dsp:sp modelId="{06F28D6B-925A-4730-A612-A8C782E8B7E7}">
      <dsp:nvSpPr>
        <dsp:cNvPr id="0" name=""/>
        <dsp:cNvSpPr/>
      </dsp:nvSpPr>
      <dsp:spPr>
        <a:xfrm>
          <a:off x="3321789" y="370352"/>
          <a:ext cx="257341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21789" y="370352"/>
        <a:ext cx="257341" cy="326094"/>
      </dsp:txXfrm>
    </dsp:sp>
    <dsp:sp modelId="{95D952B4-ABAB-4C73-9F46-EB1C69385FB5}">
      <dsp:nvSpPr>
        <dsp:cNvPr id="0" name=""/>
        <dsp:cNvSpPr/>
      </dsp:nvSpPr>
      <dsp:spPr>
        <a:xfrm>
          <a:off x="3685951" y="373857"/>
          <a:ext cx="1314896" cy="319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Education</a:t>
          </a:r>
        </a:p>
      </dsp:txBody>
      <dsp:txXfrm>
        <a:off x="3685951" y="373857"/>
        <a:ext cx="1314896" cy="319085"/>
      </dsp:txXfrm>
    </dsp:sp>
    <dsp:sp modelId="{74695D3A-243F-4BCA-AB1A-C75A8A5B93D5}">
      <dsp:nvSpPr>
        <dsp:cNvPr id="0" name=""/>
        <dsp:cNvSpPr/>
      </dsp:nvSpPr>
      <dsp:spPr>
        <a:xfrm>
          <a:off x="5132337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32337" y="370352"/>
        <a:ext cx="278758" cy="326094"/>
      </dsp:txXfrm>
    </dsp:sp>
    <dsp:sp modelId="{DE8ADE84-66FE-4672-A179-015E383CD79E}">
      <dsp:nvSpPr>
        <dsp:cNvPr id="0" name=""/>
        <dsp:cNvSpPr/>
      </dsp:nvSpPr>
      <dsp:spPr>
        <a:xfrm>
          <a:off x="5526806" y="373857"/>
          <a:ext cx="1314896" cy="31908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Entrepreneurship</a:t>
          </a:r>
        </a:p>
      </dsp:txBody>
      <dsp:txXfrm>
        <a:off x="5526806" y="373857"/>
        <a:ext cx="1314896" cy="319085"/>
      </dsp:txXfrm>
    </dsp:sp>
    <dsp:sp modelId="{DA467025-E628-4AF0-A817-2761D198BA22}">
      <dsp:nvSpPr>
        <dsp:cNvPr id="0" name=""/>
        <dsp:cNvSpPr/>
      </dsp:nvSpPr>
      <dsp:spPr>
        <a:xfrm>
          <a:off x="6973192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973192" y="370352"/>
        <a:ext cx="278758" cy="326094"/>
      </dsp:txXfrm>
    </dsp:sp>
    <dsp:sp modelId="{5A832464-0C29-4A87-BEE8-C58287D68F1A}">
      <dsp:nvSpPr>
        <dsp:cNvPr id="0" name=""/>
        <dsp:cNvSpPr/>
      </dsp:nvSpPr>
      <dsp:spPr>
        <a:xfrm>
          <a:off x="7367661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Support</a:t>
          </a:r>
        </a:p>
      </dsp:txBody>
      <dsp:txXfrm>
        <a:off x="7367661" y="381001"/>
        <a:ext cx="1314896" cy="30479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4184F-D206-4EB1-A8B4-C5F671AADDBE}">
      <dsp:nvSpPr>
        <dsp:cNvPr id="0" name=""/>
        <dsp:cNvSpPr/>
      </dsp:nvSpPr>
      <dsp:spPr>
        <a:xfrm>
          <a:off x="4241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Vision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241" y="373857"/>
        <a:ext cx="1314896" cy="319085"/>
      </dsp:txXfrm>
    </dsp:sp>
    <dsp:sp modelId="{4EFC5D3F-B23D-4E50-8A15-8BDE71AC2097}">
      <dsp:nvSpPr>
        <dsp:cNvPr id="0" name=""/>
        <dsp:cNvSpPr/>
      </dsp:nvSpPr>
      <dsp:spPr>
        <a:xfrm>
          <a:off x="1460730" y="370352"/>
          <a:ext cx="300175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60730" y="370352"/>
        <a:ext cx="300175" cy="326094"/>
      </dsp:txXfrm>
    </dsp:sp>
    <dsp:sp modelId="{67B1A273-F4BA-46F1-B7C1-1849EF5FE69B}">
      <dsp:nvSpPr>
        <dsp:cNvPr id="0" name=""/>
        <dsp:cNvSpPr/>
      </dsp:nvSpPr>
      <dsp:spPr>
        <a:xfrm>
          <a:off x="1885506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Environment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885506" y="373857"/>
        <a:ext cx="1314896" cy="319085"/>
      </dsp:txXfrm>
    </dsp:sp>
    <dsp:sp modelId="{06F28D6B-925A-4730-A612-A8C782E8B7E7}">
      <dsp:nvSpPr>
        <dsp:cNvPr id="0" name=""/>
        <dsp:cNvSpPr/>
      </dsp:nvSpPr>
      <dsp:spPr>
        <a:xfrm>
          <a:off x="3321789" y="370352"/>
          <a:ext cx="257341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21789" y="370352"/>
        <a:ext cx="257341" cy="326094"/>
      </dsp:txXfrm>
    </dsp:sp>
    <dsp:sp modelId="{95D952B4-ABAB-4C73-9F46-EB1C69385FB5}">
      <dsp:nvSpPr>
        <dsp:cNvPr id="0" name=""/>
        <dsp:cNvSpPr/>
      </dsp:nvSpPr>
      <dsp:spPr>
        <a:xfrm>
          <a:off x="3685951" y="373857"/>
          <a:ext cx="1314896" cy="31908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Education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685951" y="373857"/>
        <a:ext cx="1314896" cy="319085"/>
      </dsp:txXfrm>
    </dsp:sp>
    <dsp:sp modelId="{74695D3A-243F-4BCA-AB1A-C75A8A5B93D5}">
      <dsp:nvSpPr>
        <dsp:cNvPr id="0" name=""/>
        <dsp:cNvSpPr/>
      </dsp:nvSpPr>
      <dsp:spPr>
        <a:xfrm>
          <a:off x="5132337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32337" y="370352"/>
        <a:ext cx="278758" cy="326094"/>
      </dsp:txXfrm>
    </dsp:sp>
    <dsp:sp modelId="{DE8ADE84-66FE-4672-A179-015E383CD79E}">
      <dsp:nvSpPr>
        <dsp:cNvPr id="0" name=""/>
        <dsp:cNvSpPr/>
      </dsp:nvSpPr>
      <dsp:spPr>
        <a:xfrm>
          <a:off x="5526806" y="373857"/>
          <a:ext cx="1314896" cy="319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Entrepreneurship</a:t>
          </a:r>
          <a:endParaRPr lang="en-US" sz="1300" kern="1200" dirty="0"/>
        </a:p>
      </dsp:txBody>
      <dsp:txXfrm>
        <a:off x="5526806" y="373857"/>
        <a:ext cx="1314896" cy="319085"/>
      </dsp:txXfrm>
    </dsp:sp>
    <dsp:sp modelId="{DA467025-E628-4AF0-A817-2761D198BA22}">
      <dsp:nvSpPr>
        <dsp:cNvPr id="0" name=""/>
        <dsp:cNvSpPr/>
      </dsp:nvSpPr>
      <dsp:spPr>
        <a:xfrm>
          <a:off x="6973192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973192" y="370352"/>
        <a:ext cx="278758" cy="326094"/>
      </dsp:txXfrm>
    </dsp:sp>
    <dsp:sp modelId="{5A832464-0C29-4A87-BEE8-C58287D68F1A}">
      <dsp:nvSpPr>
        <dsp:cNvPr id="0" name=""/>
        <dsp:cNvSpPr/>
      </dsp:nvSpPr>
      <dsp:spPr>
        <a:xfrm>
          <a:off x="7367661" y="381001"/>
          <a:ext cx="1314896" cy="3047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Support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367661" y="381001"/>
        <a:ext cx="1314896" cy="30479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4184F-D206-4EB1-A8B4-C5F671AADDBE}">
      <dsp:nvSpPr>
        <dsp:cNvPr id="0" name=""/>
        <dsp:cNvSpPr/>
      </dsp:nvSpPr>
      <dsp:spPr>
        <a:xfrm>
          <a:off x="4241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Vision</a:t>
          </a:r>
        </a:p>
      </dsp:txBody>
      <dsp:txXfrm>
        <a:off x="4241" y="373857"/>
        <a:ext cx="1314896" cy="319085"/>
      </dsp:txXfrm>
    </dsp:sp>
    <dsp:sp modelId="{4EFC5D3F-B23D-4E50-8A15-8BDE71AC2097}">
      <dsp:nvSpPr>
        <dsp:cNvPr id="0" name=""/>
        <dsp:cNvSpPr/>
      </dsp:nvSpPr>
      <dsp:spPr>
        <a:xfrm>
          <a:off x="1460730" y="370352"/>
          <a:ext cx="300175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60730" y="370352"/>
        <a:ext cx="300175" cy="326094"/>
      </dsp:txXfrm>
    </dsp:sp>
    <dsp:sp modelId="{67B1A273-F4BA-46F1-B7C1-1849EF5FE69B}">
      <dsp:nvSpPr>
        <dsp:cNvPr id="0" name=""/>
        <dsp:cNvSpPr/>
      </dsp:nvSpPr>
      <dsp:spPr>
        <a:xfrm>
          <a:off x="1885506" y="373857"/>
          <a:ext cx="1314896" cy="31908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Environment</a:t>
          </a:r>
        </a:p>
      </dsp:txBody>
      <dsp:txXfrm>
        <a:off x="1885506" y="373857"/>
        <a:ext cx="1314896" cy="319085"/>
      </dsp:txXfrm>
    </dsp:sp>
    <dsp:sp modelId="{06F28D6B-925A-4730-A612-A8C782E8B7E7}">
      <dsp:nvSpPr>
        <dsp:cNvPr id="0" name=""/>
        <dsp:cNvSpPr/>
      </dsp:nvSpPr>
      <dsp:spPr>
        <a:xfrm>
          <a:off x="3321789" y="370352"/>
          <a:ext cx="257341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321789" y="370352"/>
        <a:ext cx="257341" cy="326094"/>
      </dsp:txXfrm>
    </dsp:sp>
    <dsp:sp modelId="{95D952B4-ABAB-4C73-9F46-EB1C69385FB5}">
      <dsp:nvSpPr>
        <dsp:cNvPr id="0" name=""/>
        <dsp:cNvSpPr/>
      </dsp:nvSpPr>
      <dsp:spPr>
        <a:xfrm>
          <a:off x="3685951" y="373857"/>
          <a:ext cx="1314896" cy="31908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Education</a:t>
          </a:r>
        </a:p>
      </dsp:txBody>
      <dsp:txXfrm>
        <a:off x="3685951" y="373857"/>
        <a:ext cx="1314896" cy="319085"/>
      </dsp:txXfrm>
    </dsp:sp>
    <dsp:sp modelId="{74695D3A-243F-4BCA-AB1A-C75A8A5B93D5}">
      <dsp:nvSpPr>
        <dsp:cNvPr id="0" name=""/>
        <dsp:cNvSpPr/>
      </dsp:nvSpPr>
      <dsp:spPr>
        <a:xfrm>
          <a:off x="5132337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132337" y="370352"/>
        <a:ext cx="278758" cy="326094"/>
      </dsp:txXfrm>
    </dsp:sp>
    <dsp:sp modelId="{DE8ADE84-66FE-4672-A179-015E383CD79E}">
      <dsp:nvSpPr>
        <dsp:cNvPr id="0" name=""/>
        <dsp:cNvSpPr/>
      </dsp:nvSpPr>
      <dsp:spPr>
        <a:xfrm>
          <a:off x="5526806" y="373857"/>
          <a:ext cx="1314896" cy="31908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Entrepreneurship</a:t>
          </a:r>
        </a:p>
      </dsp:txBody>
      <dsp:txXfrm>
        <a:off x="5526806" y="373857"/>
        <a:ext cx="1314896" cy="319085"/>
      </dsp:txXfrm>
    </dsp:sp>
    <dsp:sp modelId="{DA467025-E628-4AF0-A817-2761D198BA22}">
      <dsp:nvSpPr>
        <dsp:cNvPr id="0" name=""/>
        <dsp:cNvSpPr/>
      </dsp:nvSpPr>
      <dsp:spPr>
        <a:xfrm>
          <a:off x="6973192" y="3703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973192" y="370352"/>
        <a:ext cx="278758" cy="326094"/>
      </dsp:txXfrm>
    </dsp:sp>
    <dsp:sp modelId="{5A832464-0C29-4A87-BEE8-C58287D68F1A}">
      <dsp:nvSpPr>
        <dsp:cNvPr id="0" name=""/>
        <dsp:cNvSpPr/>
      </dsp:nvSpPr>
      <dsp:spPr>
        <a:xfrm>
          <a:off x="7367661" y="381001"/>
          <a:ext cx="1314896" cy="304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Support</a:t>
          </a:r>
        </a:p>
      </dsp:txBody>
      <dsp:txXfrm>
        <a:off x="7367661" y="381001"/>
        <a:ext cx="1314896" cy="30479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BABB9-041D-4BC8-AF95-370BDC0D1D4A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CBFB1-C30C-49EA-9755-FE02AEB63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98E7A-89CB-4D11-AADF-BB00EB0ACF82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C3BE2-3DC4-4CA0-BCEE-78FA48148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“We are part of a broader community, and we have a responsibility to invest in society today, in order to make sure that there will be a business context where both we and society can thrive tomorrow.” </a:t>
            </a:r>
            <a:r>
              <a:rPr lang="en-US" i="1" dirty="0" smtClean="0"/>
              <a:t>James S. Turley, </a:t>
            </a:r>
            <a:br>
              <a:rPr lang="en-US" i="1" dirty="0" smtClean="0"/>
            </a:br>
            <a:r>
              <a:rPr lang="en-US" i="1" dirty="0" smtClean="0"/>
              <a:t>Chairman and CEO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DE63-7D82-45C9-A1EB-B955B9E88E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3BE2-3DC4-4CA0-BCEE-78FA48148E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ard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2899"/>
            <a:ext cx="9144000" cy="1089699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0" y="398059"/>
            <a:ext cx="9144000" cy="668741"/>
          </a:xfrm>
          <a:custGeom>
            <a:avLst/>
            <a:gdLst>
              <a:gd name="connsiteX0" fmla="*/ 0 w 9130352"/>
              <a:gd name="connsiteY0" fmla="*/ 134204 h 668741"/>
              <a:gd name="connsiteX1" fmla="*/ 3957851 w 9130352"/>
              <a:gd name="connsiteY1" fmla="*/ 652819 h 668741"/>
              <a:gd name="connsiteX2" fmla="*/ 7574507 w 9130352"/>
              <a:gd name="connsiteY2" fmla="*/ 38669 h 668741"/>
              <a:gd name="connsiteX3" fmla="*/ 9130352 w 9130352"/>
              <a:gd name="connsiteY3" fmla="*/ 420807 h 66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0352" h="668741">
                <a:moveTo>
                  <a:pt x="0" y="134204"/>
                </a:moveTo>
                <a:cubicBezTo>
                  <a:pt x="1347716" y="401472"/>
                  <a:pt x="2695433" y="668741"/>
                  <a:pt x="3957851" y="652819"/>
                </a:cubicBezTo>
                <a:cubicBezTo>
                  <a:pt x="5220269" y="636897"/>
                  <a:pt x="6712424" y="77338"/>
                  <a:pt x="7574507" y="38669"/>
                </a:cubicBezTo>
                <a:cubicBezTo>
                  <a:pt x="8436591" y="0"/>
                  <a:pt x="8783471" y="210403"/>
                  <a:pt x="9130352" y="420807"/>
                </a:cubicBezTo>
              </a:path>
            </a:pathLst>
          </a:cu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229600" cy="4754563"/>
          </a:xfrm>
        </p:spPr>
        <p:txBody>
          <a:bodyPr/>
          <a:lstStyle>
            <a:lvl1pPr>
              <a:defRPr>
                <a:latin typeface="Garamond" pitchFamily="18" charset="0"/>
                <a:cs typeface="Gisha" pitchFamily="34" charset="-79"/>
              </a:defRPr>
            </a:lvl1pPr>
            <a:lvl2pPr>
              <a:defRPr>
                <a:latin typeface="Garamond" pitchFamily="18" charset="0"/>
                <a:cs typeface="Gisha" pitchFamily="34" charset="-79"/>
              </a:defRPr>
            </a:lvl2pPr>
            <a:lvl3pPr>
              <a:defRPr>
                <a:latin typeface="Garamond" pitchFamily="18" charset="0"/>
                <a:cs typeface="Gisha" pitchFamily="34" charset="-79"/>
              </a:defRPr>
            </a:lvl3pPr>
            <a:lvl4pPr>
              <a:defRPr>
                <a:latin typeface="Garamond" pitchFamily="18" charset="0"/>
                <a:cs typeface="Gisha" pitchFamily="34" charset="-79"/>
              </a:defRPr>
            </a:lvl4pPr>
            <a:lvl5pPr>
              <a:defRPr>
                <a:latin typeface="Garamond" pitchFamily="18" charset="0"/>
                <a:cs typeface="Gisha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mark_pr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533400" cy="666750"/>
          </a:xfrm>
          <a:prstGeom prst="rect">
            <a:avLst/>
          </a:prstGeom>
        </p:spPr>
      </p:pic>
      <p:pic>
        <p:nvPicPr>
          <p:cNvPr id="14" name="Picture 13" descr="PPT Background2.jpg"/>
          <p:cNvPicPr>
            <a:picLocks noChangeAspect="1"/>
          </p:cNvPicPr>
          <p:nvPr userDrawn="1"/>
        </p:nvPicPr>
        <p:blipFill>
          <a:blip r:embed="rId3" cstate="print"/>
          <a:srcRect l="14375" r="106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1091"/>
          <a:stretch>
            <a:fillRect/>
          </a:stretch>
        </p:blipFill>
        <p:spPr bwMode="auto">
          <a:xfrm>
            <a:off x="-9525" y="0"/>
            <a:ext cx="61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Freeform 7"/>
          <p:cNvSpPr/>
          <p:nvPr userDrawn="1"/>
        </p:nvSpPr>
        <p:spPr>
          <a:xfrm rot="16200000">
            <a:off x="-3162300" y="3238499"/>
            <a:ext cx="6858002" cy="381001"/>
          </a:xfrm>
          <a:custGeom>
            <a:avLst/>
            <a:gdLst>
              <a:gd name="connsiteX0" fmla="*/ 0 w 9130352"/>
              <a:gd name="connsiteY0" fmla="*/ 134204 h 668741"/>
              <a:gd name="connsiteX1" fmla="*/ 3957851 w 9130352"/>
              <a:gd name="connsiteY1" fmla="*/ 652819 h 668741"/>
              <a:gd name="connsiteX2" fmla="*/ 7574507 w 9130352"/>
              <a:gd name="connsiteY2" fmla="*/ 38669 h 668741"/>
              <a:gd name="connsiteX3" fmla="*/ 9130352 w 9130352"/>
              <a:gd name="connsiteY3" fmla="*/ 420807 h 66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0352" h="668741">
                <a:moveTo>
                  <a:pt x="0" y="134204"/>
                </a:moveTo>
                <a:cubicBezTo>
                  <a:pt x="1347716" y="401472"/>
                  <a:pt x="2695433" y="668741"/>
                  <a:pt x="3957851" y="652819"/>
                </a:cubicBezTo>
                <a:cubicBezTo>
                  <a:pt x="5220269" y="636897"/>
                  <a:pt x="6712424" y="77338"/>
                  <a:pt x="7574507" y="38669"/>
                </a:cubicBezTo>
                <a:cubicBezTo>
                  <a:pt x="8436591" y="0"/>
                  <a:pt x="8783471" y="210403"/>
                  <a:pt x="9130352" y="420807"/>
                </a:cubicBezTo>
              </a:path>
            </a:pathLst>
          </a:cu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PPT Background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52600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373B-0FE8-44C7-ACE5-654044991F9C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C53B-C2E4-44C3-BF8B-D4635C042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2202-724A-47FC-A983-F84B62D31D34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4236-07B0-490C-8602-C79B9D050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8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11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533400"/>
            <a:ext cx="5638800" cy="5562600"/>
          </a:xfrm>
          <a:prstGeom prst="ellipse">
            <a:avLst/>
          </a:prstGeom>
          <a:solidFill>
            <a:schemeClr val="bg1">
              <a:alpha val="12000"/>
            </a:schemeClr>
          </a:solidFill>
          <a:ln w="0"/>
          <a:effectLst>
            <a:outerShdw blurRad="889000" dir="15360000" sx="163000" sy="163000" algn="ctr" rotWithShape="0">
              <a:srgbClr val="000000"/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Steven Heiss\Desktop\Douglass Park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&amp; National Support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Champaign Park District</a:t>
            </a:r>
          </a:p>
          <a:p>
            <a:pPr lvl="1"/>
            <a:r>
              <a:rPr lang="en-US" sz="1700" dirty="0" smtClean="0"/>
              <a:t>Will provide land at Douglass Park</a:t>
            </a:r>
            <a:endParaRPr lang="en-US" sz="1700" dirty="0"/>
          </a:p>
          <a:p>
            <a:endParaRPr lang="en-US" sz="900" b="1" dirty="0" smtClean="0"/>
          </a:p>
          <a:p>
            <a:r>
              <a:rPr lang="en-US" sz="1800" b="1" dirty="0" smtClean="0"/>
              <a:t>City </a:t>
            </a:r>
            <a:r>
              <a:rPr lang="en-US" sz="1800" b="1" dirty="0"/>
              <a:t>of Champaign</a:t>
            </a:r>
          </a:p>
          <a:p>
            <a:pPr lvl="1"/>
            <a:r>
              <a:rPr lang="en-US" sz="1700" dirty="0"/>
              <a:t>William </a:t>
            </a:r>
            <a:r>
              <a:rPr lang="en-US" sz="1700" dirty="0" err="1"/>
              <a:t>Kyles</a:t>
            </a:r>
            <a:r>
              <a:rPr lang="en-US" sz="1700" dirty="0"/>
              <a:t>, Champaign County Representative: liaison between all parties involved</a:t>
            </a:r>
          </a:p>
          <a:p>
            <a:endParaRPr lang="en-US" sz="900" b="1" dirty="0" smtClean="0"/>
          </a:p>
          <a:p>
            <a:r>
              <a:rPr lang="en-US" sz="1800" b="1" dirty="0" smtClean="0"/>
              <a:t>Champaign </a:t>
            </a:r>
            <a:r>
              <a:rPr lang="en-US" sz="1800" b="1" dirty="0"/>
              <a:t>Unit 4 School </a:t>
            </a:r>
            <a:r>
              <a:rPr lang="en-US" sz="1800" b="1" dirty="0" smtClean="0"/>
              <a:t>District</a:t>
            </a:r>
          </a:p>
          <a:p>
            <a:pPr lvl="1"/>
            <a:r>
              <a:rPr lang="en-US" sz="1700" dirty="0" smtClean="0"/>
              <a:t>Kristine </a:t>
            </a:r>
            <a:r>
              <a:rPr lang="en-US" sz="1700" dirty="0" err="1" smtClean="0"/>
              <a:t>Chalifoux</a:t>
            </a:r>
            <a:r>
              <a:rPr lang="en-US" sz="1700" dirty="0" smtClean="0"/>
              <a:t>, School Board</a:t>
            </a:r>
          </a:p>
          <a:p>
            <a:endParaRPr lang="en-US" sz="900" b="1" dirty="0" smtClean="0"/>
          </a:p>
          <a:p>
            <a:r>
              <a:rPr lang="en-US" sz="1800" b="1" dirty="0" smtClean="0"/>
              <a:t>University of Illinois, Education and Garden Coordinators</a:t>
            </a:r>
          </a:p>
          <a:p>
            <a:pPr lvl="1"/>
            <a:r>
              <a:rPr lang="en-US" sz="1700" dirty="0" smtClean="0"/>
              <a:t>Collette </a:t>
            </a:r>
            <a:r>
              <a:rPr lang="en-US" sz="1700" dirty="0" err="1" smtClean="0"/>
              <a:t>Niland</a:t>
            </a:r>
            <a:r>
              <a:rPr lang="en-US" sz="1700" dirty="0" smtClean="0"/>
              <a:t>, Assistant Dean, College of Business</a:t>
            </a:r>
          </a:p>
          <a:p>
            <a:pPr lvl="1"/>
            <a:r>
              <a:rPr lang="en-US" sz="1700" dirty="0" smtClean="0"/>
              <a:t>Zachary </a:t>
            </a:r>
            <a:r>
              <a:rPr lang="en-US" sz="1700" dirty="0" smtClean="0"/>
              <a:t>Grant, University of Illinois Student Farm </a:t>
            </a:r>
            <a:r>
              <a:rPr lang="en-US" sz="1700" dirty="0" smtClean="0"/>
              <a:t>manager</a:t>
            </a:r>
            <a:endParaRPr lang="en-US" sz="1700" dirty="0" smtClean="0"/>
          </a:p>
          <a:p>
            <a:pPr lvl="1"/>
            <a:r>
              <a:rPr lang="en-US" sz="1700" dirty="0" smtClean="0"/>
              <a:t>Master Gardeners led by Sandra Mason, University Horticulture Extension</a:t>
            </a:r>
          </a:p>
          <a:p>
            <a:endParaRPr lang="en-US" sz="900" b="1" dirty="0" smtClean="0"/>
          </a:p>
          <a:p>
            <a:r>
              <a:rPr lang="en-US" sz="1800" b="1" dirty="0" smtClean="0"/>
              <a:t>Local businesses including:</a:t>
            </a:r>
          </a:p>
          <a:p>
            <a:pPr lvl="1"/>
            <a:r>
              <a:rPr lang="en-US" sz="1700" dirty="0" err="1" smtClean="0"/>
              <a:t>Prairieview</a:t>
            </a:r>
            <a:r>
              <a:rPr lang="en-US" sz="1700" dirty="0" smtClean="0"/>
              <a:t> Landscaping: supply heavy machinery</a:t>
            </a:r>
          </a:p>
          <a:p>
            <a:pPr lvl="1"/>
            <a:r>
              <a:rPr lang="en-US" sz="1700" dirty="0" smtClean="0"/>
              <a:t>True Value (hardware store): provide 10% discount on all purchases </a:t>
            </a:r>
          </a:p>
          <a:p>
            <a:pPr lvl="1"/>
            <a:r>
              <a:rPr lang="en-US" sz="1700" dirty="0" smtClean="0"/>
              <a:t>B-Lime (a green store): publicize and promote the garden</a:t>
            </a:r>
            <a:endParaRPr lang="en-US" sz="1700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60198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9375" t="12000" r="27500" b="6000"/>
          <a:stretch>
            <a:fillRect/>
          </a:stretch>
        </p:blipFill>
        <p:spPr bwMode="auto">
          <a:xfrm>
            <a:off x="2895600" y="80617"/>
            <a:ext cx="5638800" cy="670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914400" y="304800"/>
          <a:ext cx="2819400" cy="88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62000" y="304800"/>
            <a:ext cx="2816646" cy="889000"/>
            <a:chOff x="2753" y="0"/>
            <a:chExt cx="2816646" cy="889000"/>
          </a:xfrm>
        </p:grpSpPr>
        <p:sp>
          <p:nvSpPr>
            <p:cNvPr id="5" name="Pentagon 4"/>
            <p:cNvSpPr/>
            <p:nvPr/>
          </p:nvSpPr>
          <p:spPr>
            <a:xfrm>
              <a:off x="2753" y="0"/>
              <a:ext cx="2816646" cy="889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>
              <a:off x="2753" y="0"/>
              <a:ext cx="2594395" cy="88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8684" tIns="69342" rIns="34671" bIns="6934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>
                  <a:solidFill>
                    <a:schemeClr val="tx1"/>
                  </a:solidFill>
                  <a:latin typeface="Cambria" pitchFamily="18" charset="0"/>
                </a:rPr>
                <a:t>State Support</a:t>
              </a:r>
              <a:endParaRPr lang="en-US" sz="2600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25" t="13000" r="23750" b="8000"/>
          <a:stretch>
            <a:fillRect/>
          </a:stretch>
        </p:blipFill>
        <p:spPr bwMode="auto">
          <a:xfrm>
            <a:off x="2362200" y="152400"/>
            <a:ext cx="679723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/>
        </p:nvGraphicFramePr>
        <p:xfrm>
          <a:off x="762000" y="304800"/>
          <a:ext cx="2819400" cy="88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371600"/>
          <a:ext cx="7086600" cy="525602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905000"/>
                <a:gridCol w="5181600"/>
              </a:tblGrid>
              <a:tr h="883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Jun</a:t>
                      </a:r>
                      <a:r>
                        <a:rPr lang="en-US" sz="1800" b="1" dirty="0"/>
                        <a:t>. 2010</a:t>
                      </a:r>
                      <a:endParaRPr lang="en-US" sz="1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Secure land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Purchase supplies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Meet community that will be impacted</a:t>
                      </a:r>
                      <a:endParaRPr lang="en-US" sz="1700" dirty="0">
                        <a:latin typeface="Cambria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8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Jul</a:t>
                      </a:r>
                      <a:r>
                        <a:rPr lang="en-US" sz="1800" b="1" dirty="0"/>
                        <a:t>. 2010</a:t>
                      </a:r>
                      <a:endParaRPr lang="en-US" sz="1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Take soil samples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Develop curriculum with B.</a:t>
                      </a:r>
                      <a:r>
                        <a:rPr lang="en-US" sz="1700" baseline="0" dirty="0"/>
                        <a:t> T. Washington </a:t>
                      </a:r>
                      <a:endParaRPr lang="en-US" sz="1700" dirty="0"/>
                    </a:p>
                  </a:txBody>
                  <a:tcPr marL="68580" marR="68580" marT="0" marB="0"/>
                </a:tc>
              </a:tr>
              <a:tr h="3551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Aug. 2010</a:t>
                      </a:r>
                      <a:endParaRPr lang="en-US" sz="1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Start school curriculum </a:t>
                      </a:r>
                    </a:p>
                  </a:txBody>
                  <a:tcPr marL="68580" marR="68580" marT="0" marB="0"/>
                </a:tc>
              </a:tr>
              <a:tr h="3551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Sept. 2010</a:t>
                      </a:r>
                      <a:endParaRPr lang="en-US" sz="1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Start</a:t>
                      </a:r>
                      <a:r>
                        <a:rPr lang="en-US" sz="1700" baseline="0" dirty="0"/>
                        <a:t> fall community classes</a:t>
                      </a:r>
                      <a:endParaRPr lang="en-US" sz="1700" dirty="0">
                        <a:latin typeface="Cambria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43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Oct. 2010</a:t>
                      </a:r>
                      <a:endParaRPr lang="en-US" sz="1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Prepare land for winter, add nutrients </a:t>
                      </a:r>
                      <a:endParaRPr lang="en-US" sz="1700" dirty="0">
                        <a:latin typeface="Cambria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551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Nov. 2010</a:t>
                      </a:r>
                      <a:endParaRPr lang="en-US" sz="1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Develop land layout</a:t>
                      </a:r>
                    </a:p>
                  </a:txBody>
                  <a:tcPr marL="68580" marR="68580" marT="0" marB="0"/>
                </a:tc>
              </a:tr>
              <a:tr h="3688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Dec. 2010</a:t>
                      </a:r>
                      <a:endParaRPr lang="en-US" sz="1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Reservation</a:t>
                      </a:r>
                      <a:r>
                        <a:rPr lang="en-US" sz="1700" baseline="0" dirty="0"/>
                        <a:t> of</a:t>
                      </a:r>
                      <a:r>
                        <a:rPr lang="en-US" sz="1700" dirty="0"/>
                        <a:t> plots</a:t>
                      </a:r>
                      <a:endParaRPr lang="en-US" sz="1700" dirty="0">
                        <a:latin typeface="Cambria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77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Mar</a:t>
                      </a:r>
                      <a:r>
                        <a:rPr lang="en-US" sz="1800" b="1" dirty="0"/>
                        <a:t>. 2011</a:t>
                      </a:r>
                      <a:endParaRPr lang="en-US" sz="1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Prepare land for planting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Start spring community classes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mbria"/>
                        <a:buChar char="-"/>
                        <a:tabLst/>
                        <a:defRPr/>
                      </a:pPr>
                      <a:r>
                        <a:rPr lang="en-US" sz="1700" dirty="0"/>
                        <a:t>Plan summer program</a:t>
                      </a:r>
                      <a:r>
                        <a:rPr lang="en-US" sz="1700" baseline="0" dirty="0"/>
                        <a:t> with </a:t>
                      </a:r>
                      <a:r>
                        <a:rPr lang="en-US" sz="1700" baseline="0" dirty="0" smtClean="0"/>
                        <a:t>B.T. </a:t>
                      </a:r>
                      <a:r>
                        <a:rPr lang="en-US" sz="1700" baseline="0" dirty="0"/>
                        <a:t>Washington and Park District</a:t>
                      </a:r>
                      <a:endParaRPr lang="en-US" sz="1700" dirty="0"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43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Apr. 2011</a:t>
                      </a:r>
                      <a:endParaRPr lang="en-US" sz="1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Plant early plants, flowers, trees</a:t>
                      </a:r>
                    </a:p>
                  </a:txBody>
                  <a:tcPr marL="68580" marR="68580" marT="0" marB="0"/>
                </a:tc>
              </a:tr>
              <a:tr h="583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May – Nov.</a:t>
                      </a:r>
                      <a:r>
                        <a:rPr lang="en-US" sz="1800" b="1" baseline="0" dirty="0"/>
                        <a:t> 2011</a:t>
                      </a:r>
                      <a:endParaRPr lang="en-US" sz="1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US" sz="1700" dirty="0"/>
                        <a:t>Food planting and harvesting</a:t>
                      </a:r>
                      <a:endParaRPr lang="en-US" sz="1700" dirty="0">
                        <a:latin typeface="Cambria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Douglass Park Garden: </a:t>
            </a:r>
            <a:br>
              <a:rPr lang="en-US" sz="3600" dirty="0" smtClean="0"/>
            </a:br>
            <a:r>
              <a:rPr lang="en-US" sz="3600" dirty="0" smtClean="0"/>
              <a:t>Timeline of Events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001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Total </a:t>
            </a:r>
            <a:r>
              <a:rPr lang="en-US" sz="3600" dirty="0"/>
              <a:t>A</a:t>
            </a:r>
            <a:r>
              <a:rPr lang="en-US" sz="3600" dirty="0" smtClean="0"/>
              <a:t>nticipated </a:t>
            </a:r>
            <a:r>
              <a:rPr lang="en-US" sz="3600" dirty="0"/>
              <a:t>S</a:t>
            </a:r>
            <a:r>
              <a:rPr lang="en-US" sz="3600" dirty="0" smtClean="0"/>
              <a:t>tart Up Cost: </a:t>
            </a:r>
            <a:r>
              <a:rPr lang="en-US" sz="3600" u="sng" dirty="0" smtClean="0"/>
              <a:t>$9,200</a:t>
            </a:r>
            <a:endParaRPr lang="en-US" sz="3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400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UrbanHarvest.org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066800"/>
          <a:ext cx="7086600" cy="44538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2971800"/>
              </a:tblGrid>
              <a:tr h="3632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aramond" pitchFamily="18" charset="0"/>
                        </a:rPr>
                        <a:t>Items</a:t>
                      </a:r>
                    </a:p>
                  </a:txBody>
                  <a:tcPr marL="82387" marR="82387" marT="41193" marB="4119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aramond" pitchFamily="18" charset="0"/>
                        </a:rPr>
                        <a:t>Cost </a:t>
                      </a:r>
                    </a:p>
                  </a:txBody>
                  <a:tcPr marL="82387" marR="82387" marT="41193" marB="41193"/>
                </a:tc>
              </a:tr>
              <a:tr h="363239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Garamond" pitchFamily="18" charset="0"/>
                        </a:rPr>
                        <a:t>Raised Beds</a:t>
                      </a:r>
                      <a:r>
                        <a:rPr lang="en-US" sz="1800" b="1" baseline="0" dirty="0">
                          <a:latin typeface="Garamond" pitchFamily="18" charset="0"/>
                        </a:rPr>
                        <a:t> (34) </a:t>
                      </a:r>
                      <a:r>
                        <a:rPr lang="en-US" sz="1800" b="1" dirty="0">
                          <a:latin typeface="Garamond" pitchFamily="18" charset="0"/>
                        </a:rPr>
                        <a:t>40x4</a:t>
                      </a:r>
                      <a:r>
                        <a:rPr lang="en-US" sz="1800" b="1" baseline="0" dirty="0">
                          <a:latin typeface="Garamond" pitchFamily="18" charset="0"/>
                        </a:rPr>
                        <a:t> ft.</a:t>
                      </a:r>
                      <a:endParaRPr lang="en-US" sz="1800" b="1" dirty="0">
                        <a:latin typeface="Garamond" pitchFamily="18" charset="0"/>
                      </a:endParaRPr>
                    </a:p>
                  </a:txBody>
                  <a:tcPr marL="82387" marR="82387" marT="41193" marB="41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Garamond" pitchFamily="18" charset="0"/>
                        </a:rPr>
                        <a:t>$5,500</a:t>
                      </a:r>
                    </a:p>
                  </a:txBody>
                  <a:tcPr marL="82387" marR="82387" marT="41193" marB="41193"/>
                </a:tc>
              </a:tr>
              <a:tr h="363239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Garamond" pitchFamily="18" charset="0"/>
                        </a:rPr>
                        <a:t>Soil</a:t>
                      </a:r>
                      <a:r>
                        <a:rPr lang="en-US" sz="1800" b="1" baseline="0" dirty="0">
                          <a:latin typeface="Garamond" pitchFamily="18" charset="0"/>
                        </a:rPr>
                        <a:t> (100 cubic yards) </a:t>
                      </a:r>
                      <a:endParaRPr lang="en-US" sz="1800" b="1" dirty="0">
                        <a:latin typeface="Garamond" pitchFamily="18" charset="0"/>
                      </a:endParaRPr>
                    </a:p>
                  </a:txBody>
                  <a:tcPr marL="82387" marR="82387" marT="41193" marB="41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Garamond" pitchFamily="18" charset="0"/>
                        </a:rPr>
                        <a:t>$</a:t>
                      </a:r>
                      <a:r>
                        <a:rPr lang="en-US" sz="1800" b="1" i="0" dirty="0" smtClean="0">
                          <a:latin typeface="Garamond" pitchFamily="18" charset="0"/>
                        </a:rPr>
                        <a:t>1,200</a:t>
                      </a:r>
                      <a:endParaRPr lang="en-US" sz="1800" b="1" i="0" dirty="0">
                        <a:latin typeface="Garamond" pitchFamily="18" charset="0"/>
                      </a:endParaRPr>
                    </a:p>
                  </a:txBody>
                  <a:tcPr marL="82387" marR="82387" marT="41193" marB="41193"/>
                </a:tc>
              </a:tr>
              <a:tr h="363239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Garamond" pitchFamily="18" charset="0"/>
                        </a:rPr>
                        <a:t>Mulch</a:t>
                      </a:r>
                    </a:p>
                  </a:txBody>
                  <a:tcPr marL="82387" marR="82387" marT="41193" marB="41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latin typeface="Garamond" pitchFamily="18" charset="0"/>
                        </a:rPr>
                        <a:t>$500</a:t>
                      </a:r>
                      <a:endParaRPr lang="en-US" sz="1800" b="1" i="0" dirty="0">
                        <a:latin typeface="Garamond" pitchFamily="18" charset="0"/>
                      </a:endParaRPr>
                    </a:p>
                  </a:txBody>
                  <a:tcPr marL="82387" marR="82387" marT="41193" marB="41193"/>
                </a:tc>
              </a:tr>
              <a:tr h="36323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Garamond" pitchFamily="18" charset="0"/>
                        </a:rPr>
                        <a:t>Compost (50 cubic yards)</a:t>
                      </a:r>
                    </a:p>
                  </a:txBody>
                  <a:tcPr marL="82387" marR="82387" marT="41193" marB="41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Garamond" pitchFamily="18" charset="0"/>
                        </a:rPr>
                        <a:t>$</a:t>
                      </a:r>
                      <a:r>
                        <a:rPr lang="en-US" sz="1800" b="1" i="0" dirty="0" smtClean="0">
                          <a:latin typeface="Garamond" pitchFamily="18" charset="0"/>
                        </a:rPr>
                        <a:t>1,000</a:t>
                      </a:r>
                      <a:endParaRPr lang="en-US" sz="1800" b="1" i="0" dirty="0">
                        <a:latin typeface="Garamond" pitchFamily="18" charset="0"/>
                      </a:endParaRPr>
                    </a:p>
                  </a:txBody>
                  <a:tcPr marL="82387" marR="82387" marT="41193" marB="41193"/>
                </a:tc>
              </a:tr>
              <a:tr h="363239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Garamond" pitchFamily="18" charset="0"/>
                        </a:rPr>
                        <a:t>Storage Shed</a:t>
                      </a:r>
                    </a:p>
                  </a:txBody>
                  <a:tcPr marL="82387" marR="82387" marT="41193" marB="41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Garamond" pitchFamily="18" charset="0"/>
                        </a:rPr>
                        <a:t>$500</a:t>
                      </a:r>
                    </a:p>
                  </a:txBody>
                  <a:tcPr marL="82387" marR="82387" marT="41193" marB="41193"/>
                </a:tc>
              </a:tr>
              <a:tr h="68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Garamond" pitchFamily="18" charset="0"/>
                        </a:rPr>
                        <a:t>Spades, gardening forks, rake, hoes, shears, loppers, saws </a:t>
                      </a:r>
                      <a:r>
                        <a:rPr lang="en-US" sz="1800" b="1" dirty="0" smtClean="0">
                          <a:latin typeface="Garamond" pitchFamily="18" charset="0"/>
                        </a:rPr>
                        <a:t>hoses</a:t>
                      </a:r>
                      <a:r>
                        <a:rPr lang="en-US" sz="1800" b="1" baseline="0" dirty="0" smtClean="0">
                          <a:latin typeface="Garamond" pitchFamily="18" charset="0"/>
                        </a:rPr>
                        <a:t> and </a:t>
                      </a:r>
                      <a:r>
                        <a:rPr lang="en-US" sz="1800" b="1" baseline="0" dirty="0">
                          <a:latin typeface="Garamond" pitchFamily="18" charset="0"/>
                        </a:rPr>
                        <a:t>other tools</a:t>
                      </a:r>
                      <a:endParaRPr lang="en-US" sz="1800" b="1" dirty="0">
                        <a:latin typeface="Garamond" pitchFamily="18" charset="0"/>
                      </a:endParaRPr>
                    </a:p>
                  </a:txBody>
                  <a:tcPr marL="82387" marR="82387" marT="41193" marB="41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Garamond" pitchFamily="18" charset="0"/>
                        </a:rPr>
                        <a:t>$500</a:t>
                      </a:r>
                    </a:p>
                  </a:txBody>
                  <a:tcPr marL="82387" marR="82387" marT="41193" marB="41193"/>
                </a:tc>
              </a:tr>
              <a:tr h="642583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Garamond" pitchFamily="18" charset="0"/>
                        </a:rPr>
                        <a:t>Labor for shed</a:t>
                      </a:r>
                      <a:r>
                        <a:rPr lang="en-US" sz="1800" b="1" baseline="0" dirty="0">
                          <a:latin typeface="Garamond" pitchFamily="18" charset="0"/>
                        </a:rPr>
                        <a:t>, raised bed construction and land preparation </a:t>
                      </a:r>
                      <a:endParaRPr lang="en-US" sz="1800" b="1" dirty="0">
                        <a:latin typeface="Garamond" pitchFamily="18" charset="0"/>
                      </a:endParaRPr>
                    </a:p>
                  </a:txBody>
                  <a:tcPr marL="82387" marR="82387" marT="41193" marB="41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Garamond" pitchFamily="18" charset="0"/>
                        </a:rPr>
                        <a:t>Volunteer</a:t>
                      </a:r>
                    </a:p>
                  </a:txBody>
                  <a:tcPr marL="82387" marR="82387" marT="41193" marB="41193"/>
                </a:tc>
              </a:tr>
              <a:tr h="363239">
                <a:tc>
                  <a:txBody>
                    <a:bodyPr/>
                    <a:lstStyle/>
                    <a:p>
                      <a:pPr lvl="0"/>
                      <a:r>
                        <a:rPr lang="en-US" sz="1800" b="1" dirty="0">
                          <a:latin typeface="Garamond" pitchFamily="18" charset="0"/>
                        </a:rPr>
                        <a:t>Water access </a:t>
                      </a:r>
                    </a:p>
                  </a:txBody>
                  <a:tcPr marL="82387" marR="82387" marT="41193" marB="41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Garamond" pitchFamily="18" charset="0"/>
                        </a:rPr>
                        <a:t>Donated by City</a:t>
                      </a:r>
                    </a:p>
                  </a:txBody>
                  <a:tcPr marL="82387" marR="82387" marT="41193" marB="41193"/>
                </a:tc>
              </a:tr>
              <a:tr h="363239">
                <a:tc>
                  <a:txBody>
                    <a:bodyPr/>
                    <a:lstStyle/>
                    <a:p>
                      <a:pPr lvl="0"/>
                      <a:r>
                        <a:rPr lang="en-US" sz="1800" b="1" dirty="0">
                          <a:latin typeface="Garamond" pitchFamily="18" charset="0"/>
                        </a:rPr>
                        <a:t>Land</a:t>
                      </a:r>
                    </a:p>
                  </a:txBody>
                  <a:tcPr marL="82387" marR="82387" marT="41193" marB="41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Garamond" pitchFamily="18" charset="0"/>
                        </a:rPr>
                        <a:t>Donated</a:t>
                      </a:r>
                      <a:r>
                        <a:rPr lang="en-US" sz="1800" b="1" i="0" baseline="0" dirty="0">
                          <a:latin typeface="Garamond" pitchFamily="18" charset="0"/>
                        </a:rPr>
                        <a:t> by Park </a:t>
                      </a:r>
                      <a:r>
                        <a:rPr lang="en-US" sz="1800" b="1" i="0" baseline="0" dirty="0" smtClean="0">
                          <a:latin typeface="Garamond" pitchFamily="18" charset="0"/>
                        </a:rPr>
                        <a:t>District</a:t>
                      </a:r>
                    </a:p>
                  </a:txBody>
                  <a:tcPr marL="82387" marR="82387" marT="41193" marB="41193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5791201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i="1" dirty="0" smtClean="0">
                <a:latin typeface="Cambria" pitchFamily="18" charset="0"/>
              </a:rPr>
              <a:t>The remainder of the $10,000 will be used to subsidize classes  </a:t>
            </a:r>
            <a:endParaRPr lang="en-US" sz="1900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472438"/>
          <a:ext cx="8001000" cy="5699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680"/>
                <a:gridCol w="1630680"/>
                <a:gridCol w="1117318"/>
                <a:gridCol w="2144042"/>
                <a:gridCol w="1478280"/>
              </a:tblGrid>
              <a:tr h="441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Cambria"/>
                          <a:cs typeface="Cambria"/>
                        </a:rPr>
                        <a:t>Name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ambria"/>
                          <a:cs typeface="Cambria"/>
                        </a:rPr>
                        <a:t>Department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ambria"/>
                          <a:cs typeface="Cambria"/>
                        </a:rPr>
                        <a:t>Year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ambria"/>
                          <a:cs typeface="Cambria"/>
                        </a:rPr>
                        <a:t>Email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ambria"/>
                          <a:cs typeface="Cambria"/>
                        </a:rPr>
                        <a:t>Phone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Cameron </a:t>
                      </a:r>
                      <a:r>
                        <a:rPr lang="en-US" sz="1600" dirty="0" err="1"/>
                        <a:t>Blaydes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Finance and Accounting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Freshman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blaydes1@illinois.edu </a:t>
                      </a:r>
                    </a:p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(847) 502-0657</a:t>
                      </a:r>
                    </a:p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Erin 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Natural</a:t>
                      </a:r>
                      <a:r>
                        <a:rPr lang="en-US" sz="1600" baseline="0" dirty="0"/>
                        <a:t> Resources in Environmental Science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harper7@illinois.edu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(217) 649-5084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Steven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Heiss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Accounting and 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Freshman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heiss2@illinois.edu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(847)</a:t>
                      </a:r>
                      <a:r>
                        <a:rPr lang="en-US" sz="1600" baseline="0" dirty="0"/>
                        <a:t> 421-5120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Sibel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Leblebici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Materials</a:t>
                      </a:r>
                      <a:r>
                        <a:rPr lang="en-US" sz="1600" baseline="0" dirty="0"/>
                        <a:t> Science and Engineering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slebleb2@illinois.edu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(217) 778-9548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Victoria Ngo-Lam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Finance</a:t>
                      </a:r>
                      <a:r>
                        <a:rPr lang="en-US" sz="1600" baseline="0" dirty="0"/>
                        <a:t> and Accounting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Freshman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ngolam1@illinois.edu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(314)</a:t>
                      </a:r>
                      <a:r>
                        <a:rPr lang="en-US" sz="1600" baseline="0" dirty="0"/>
                        <a:t> 799-5728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/>
                        <a:t>Diana </a:t>
                      </a:r>
                      <a:r>
                        <a:rPr lang="en-US" sz="1600" dirty="0" err="1"/>
                        <a:t>Rechenmacher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Accounting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Freshman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rechenm@illinois.edu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(630) 484-8225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Jonathan</a:t>
                      </a:r>
                      <a:r>
                        <a:rPr lang="en-US" sz="1600" baseline="0" dirty="0"/>
                        <a:t> Weisman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Chemical</a:t>
                      </a:r>
                      <a:r>
                        <a:rPr lang="en-US" sz="1600" baseline="0" dirty="0"/>
                        <a:t> Engineering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Freshman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weisman4@illinois.edu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(513)673-2961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24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Northern Champaign: </a:t>
            </a:r>
            <a:br>
              <a:rPr lang="en-US" sz="3600" dirty="0" smtClean="0"/>
            </a:br>
            <a:r>
              <a:rPr lang="en-US" sz="3600" dirty="0" smtClean="0"/>
              <a:t>An Underserved Community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1437"/>
            <a:ext cx="3733800" cy="4754563"/>
          </a:xfrm>
        </p:spPr>
        <p:txBody>
          <a:bodyPr>
            <a:normAutofit fontScale="62500" lnSpcReduction="20000"/>
          </a:bodyPr>
          <a:lstStyle/>
          <a:p>
            <a:r>
              <a:rPr lang="en-US" sz="3000" b="1" dirty="0"/>
              <a:t>Low income</a:t>
            </a:r>
            <a:r>
              <a:rPr lang="en-US" sz="3000" b="1" baseline="30000" dirty="0"/>
              <a:t>1</a:t>
            </a:r>
            <a:r>
              <a:rPr lang="en-US" sz="3000" b="1" dirty="0"/>
              <a:t> (2000):</a:t>
            </a:r>
          </a:p>
          <a:p>
            <a:pPr lvl="1"/>
            <a:r>
              <a:rPr lang="en-US" sz="2700" dirty="0"/>
              <a:t>Immediately surrounding Douglass </a:t>
            </a:r>
            <a:r>
              <a:rPr lang="en-US" sz="2700" dirty="0" smtClean="0"/>
              <a:t>Park </a:t>
            </a:r>
            <a:r>
              <a:rPr lang="en-US" sz="2700" dirty="0"/>
              <a:t>median household income is between $22,000 – 32,000 </a:t>
            </a:r>
          </a:p>
          <a:p>
            <a:endParaRPr lang="en-US" sz="1300" b="1" dirty="0" smtClean="0"/>
          </a:p>
          <a:p>
            <a:r>
              <a:rPr lang="en-US" sz="3000" b="1" dirty="0" smtClean="0"/>
              <a:t>Housing</a:t>
            </a:r>
            <a:r>
              <a:rPr lang="en-US" sz="3000" b="1" baseline="30000" dirty="0" smtClean="0"/>
              <a:t>1</a:t>
            </a:r>
            <a:r>
              <a:rPr lang="en-US" sz="3000" b="1" dirty="0" smtClean="0"/>
              <a:t> </a:t>
            </a:r>
            <a:r>
              <a:rPr lang="en-US" sz="3000" b="1" dirty="0"/>
              <a:t>(2000):</a:t>
            </a:r>
          </a:p>
          <a:p>
            <a:pPr lvl="1"/>
            <a:r>
              <a:rPr lang="en-US" sz="2700" dirty="0" smtClean="0"/>
              <a:t>Immediately </a:t>
            </a:r>
            <a:r>
              <a:rPr lang="en-US" sz="2700" dirty="0"/>
              <a:t>surrounding Douglass </a:t>
            </a:r>
            <a:r>
              <a:rPr lang="en-US" sz="2700" dirty="0" smtClean="0"/>
              <a:t>Park </a:t>
            </a:r>
            <a:r>
              <a:rPr lang="en-US" sz="2700" dirty="0"/>
              <a:t>19 – 25% of monthly </a:t>
            </a:r>
            <a:r>
              <a:rPr lang="en-US" sz="2700" dirty="0" smtClean="0"/>
              <a:t>rent </a:t>
            </a:r>
            <a:r>
              <a:rPr lang="en-US" sz="2700" dirty="0"/>
              <a:t>is less than $300  </a:t>
            </a:r>
            <a:endParaRPr lang="en-US" sz="2700" dirty="0" smtClean="0"/>
          </a:p>
          <a:p>
            <a:endParaRPr lang="en-US" sz="1300" b="1" dirty="0" smtClean="0"/>
          </a:p>
          <a:p>
            <a:r>
              <a:rPr lang="en-US" sz="3000" b="1" dirty="0" smtClean="0"/>
              <a:t>Education</a:t>
            </a:r>
            <a:r>
              <a:rPr lang="en-US" sz="3000" b="1" baseline="30000" dirty="0" smtClean="0"/>
              <a:t>2</a:t>
            </a:r>
            <a:r>
              <a:rPr lang="en-US" sz="3000" b="1" dirty="0" smtClean="0"/>
              <a:t> (2004):</a:t>
            </a:r>
          </a:p>
          <a:p>
            <a:pPr lvl="1"/>
            <a:r>
              <a:rPr lang="en-US" sz="2700" dirty="0" smtClean="0"/>
              <a:t>Percent </a:t>
            </a:r>
            <a:r>
              <a:rPr lang="en-US" sz="2700" dirty="0"/>
              <a:t>low income students in all Champaign Unit 4 schools: 33.8%</a:t>
            </a:r>
          </a:p>
          <a:p>
            <a:pPr lvl="1"/>
            <a:r>
              <a:rPr lang="en-US" sz="2700" dirty="0"/>
              <a:t>Percent low income students at B. T. Washington Elementary: 68.2%</a:t>
            </a:r>
          </a:p>
          <a:p>
            <a:pPr lvl="1"/>
            <a:r>
              <a:rPr lang="en-US" sz="2700" dirty="0"/>
              <a:t>Percent low income students at Stratton Elementary: 81.8%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943600"/>
            <a:ext cx="565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latin typeface="Garamond" pitchFamily="18" charset="0"/>
              </a:rPr>
              <a:t>2000 Census. www.census.gov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Garamond" pitchFamily="18" charset="0"/>
              </a:rPr>
              <a:t>Regional Planning Commission. Champaign County Statistical Abstract </a:t>
            </a:r>
          </a:p>
        </p:txBody>
      </p:sp>
      <p:pic>
        <p:nvPicPr>
          <p:cNvPr id="5" name="Picture 4" descr="children below poverty line1.jpg"/>
          <p:cNvPicPr>
            <a:picLocks noChangeAspect="1"/>
          </p:cNvPicPr>
          <p:nvPr/>
        </p:nvPicPr>
        <p:blipFill>
          <a:blip r:embed="rId3" cstate="print"/>
          <a:srcRect l="17777" t="21111" r="12222" b="22223"/>
          <a:stretch>
            <a:fillRect/>
          </a:stretch>
        </p:blipFill>
        <p:spPr>
          <a:xfrm>
            <a:off x="4648200" y="1832429"/>
            <a:ext cx="4495800" cy="383797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629400" y="2209800"/>
            <a:ext cx="1303867" cy="602596"/>
          </a:xfrm>
          <a:prstGeom prst="wedgeRoundRectCallout">
            <a:avLst>
              <a:gd name="adj1" fmla="val -63975"/>
              <a:gd name="adj2" fmla="val 16298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Douglass Park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76800" y="5181600"/>
            <a:ext cx="1371600" cy="914400"/>
          </a:xfrm>
          <a:prstGeom prst="wedgeRoundRectCallout">
            <a:avLst>
              <a:gd name="adj1" fmla="val 77411"/>
              <a:gd name="adj2" fmla="val -1559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Center of U of Illinois Campus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24400" y="2133600"/>
            <a:ext cx="1295400" cy="519112"/>
          </a:xfrm>
          <a:prstGeom prst="wedgeRoundRectCallout">
            <a:avLst>
              <a:gd name="adj1" fmla="val 39070"/>
              <a:gd name="adj2" fmla="val 2009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Stratton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Elementary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162" b="-2752"/>
          <a:stretch>
            <a:fillRect/>
          </a:stretch>
        </p:blipFill>
        <p:spPr bwMode="auto">
          <a:xfrm>
            <a:off x="4495800" y="12192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923" b="-2752"/>
          <a:stretch>
            <a:fillRect/>
          </a:stretch>
        </p:blipFill>
        <p:spPr bwMode="auto">
          <a:xfrm>
            <a:off x="7086600" y="1219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Our </a:t>
            </a:r>
            <a:r>
              <a:rPr lang="en-US" sz="3600" dirty="0" smtClean="0"/>
              <a:t>Vision: </a:t>
            </a:r>
            <a:br>
              <a:rPr lang="en-US" sz="3600" dirty="0" smtClean="0"/>
            </a:br>
            <a:r>
              <a:rPr lang="en-US" sz="3600" dirty="0" smtClean="0"/>
              <a:t>Create a Community </a:t>
            </a:r>
            <a:r>
              <a:rPr lang="en-US" sz="3600" dirty="0"/>
              <a:t>Garden.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543800" cy="5334000"/>
          </a:xfrm>
        </p:spPr>
        <p:txBody>
          <a:bodyPr>
            <a:normAutofit fontScale="55000" lnSpcReduction="20000"/>
          </a:bodyPr>
          <a:lstStyle/>
          <a:p>
            <a:pPr marL="91440" indent="0" algn="ctr">
              <a:buNone/>
            </a:pPr>
            <a:endParaRPr lang="en-US" sz="1500" b="1" dirty="0" smtClean="0"/>
          </a:p>
          <a:p>
            <a:pPr marL="91440" indent="0" algn="ctr">
              <a:buNone/>
            </a:pPr>
            <a:r>
              <a:rPr lang="en-US" sz="3600" b="1" dirty="0" smtClean="0"/>
              <a:t>We </a:t>
            </a:r>
            <a:r>
              <a:rPr lang="en-US" sz="3600" b="1" dirty="0"/>
              <a:t>envision our community garden to be an open space where residents can rent plots of land to grow their own food, learn about gardening, and strengthen their community. </a:t>
            </a:r>
          </a:p>
          <a:p>
            <a:endParaRPr lang="en-US" sz="1500" dirty="0" smtClean="0"/>
          </a:p>
          <a:p>
            <a:r>
              <a:rPr lang="en-US" sz="3300" b="1" dirty="0" smtClean="0"/>
              <a:t>Environment</a:t>
            </a:r>
            <a:endParaRPr lang="en-US" sz="3300" b="1" dirty="0"/>
          </a:p>
          <a:p>
            <a:pPr lvl="1"/>
            <a:r>
              <a:rPr lang="en-US" sz="3100" dirty="0"/>
              <a:t>Supports “green” agricultural practices</a:t>
            </a:r>
          </a:p>
          <a:p>
            <a:pPr lvl="1"/>
            <a:r>
              <a:rPr lang="en-US" sz="3100" dirty="0"/>
              <a:t>Provides high quality, affordable produce</a:t>
            </a:r>
          </a:p>
          <a:p>
            <a:pPr lvl="1"/>
            <a:r>
              <a:rPr lang="en-US" sz="3100" dirty="0"/>
              <a:t>Improves ecology and value of the surrounding </a:t>
            </a:r>
            <a:r>
              <a:rPr lang="en-US" sz="3100" dirty="0" smtClean="0"/>
              <a:t>community</a:t>
            </a:r>
          </a:p>
          <a:p>
            <a:pPr lvl="1">
              <a:buNone/>
            </a:pPr>
            <a:endParaRPr lang="en-US" sz="1500" dirty="0"/>
          </a:p>
          <a:p>
            <a:r>
              <a:rPr lang="en-US" sz="3300" b="1" dirty="0"/>
              <a:t>Education</a:t>
            </a:r>
          </a:p>
          <a:p>
            <a:pPr lvl="1"/>
            <a:r>
              <a:rPr lang="en-US" sz="3100" dirty="0"/>
              <a:t>Instructs residents about the essentials of gardening and environmentalism through </a:t>
            </a:r>
            <a:r>
              <a:rPr lang="en-US" sz="3100" dirty="0" smtClean="0"/>
              <a:t>classes</a:t>
            </a:r>
            <a:endParaRPr lang="en-US" sz="3100" dirty="0"/>
          </a:p>
          <a:p>
            <a:pPr lvl="1"/>
            <a:r>
              <a:rPr lang="en-US" sz="3100" dirty="0"/>
              <a:t>Fulfills the “No Child Left Inside” Act</a:t>
            </a:r>
          </a:p>
          <a:p>
            <a:pPr lvl="1"/>
            <a:r>
              <a:rPr lang="en-US" sz="3100" dirty="0"/>
              <a:t>Promotes intergenerational cooperation</a:t>
            </a:r>
          </a:p>
          <a:p>
            <a:pPr lvl="1"/>
            <a:r>
              <a:rPr lang="en-US" sz="3100" dirty="0"/>
              <a:t>Emphasizes nutrition and physical activity </a:t>
            </a:r>
          </a:p>
          <a:p>
            <a:endParaRPr lang="en-US" sz="1500" dirty="0" smtClean="0"/>
          </a:p>
          <a:p>
            <a:r>
              <a:rPr lang="en-US" sz="3300" b="1" dirty="0" smtClean="0"/>
              <a:t>Entrepreneurship</a:t>
            </a:r>
            <a:endParaRPr lang="en-US" sz="3300" b="1" dirty="0"/>
          </a:p>
          <a:p>
            <a:pPr lvl="1"/>
            <a:r>
              <a:rPr lang="en-US" sz="3100" dirty="0"/>
              <a:t>Perpetuates a sustainable business </a:t>
            </a:r>
            <a:r>
              <a:rPr lang="en-US" sz="3100" dirty="0">
                <a:solidFill>
                  <a:srgbClr val="000000"/>
                </a:solidFill>
              </a:rPr>
              <a:t>by </a:t>
            </a:r>
            <a:r>
              <a:rPr lang="en-US" sz="3100" dirty="0"/>
              <a:t>generating revenue</a:t>
            </a:r>
          </a:p>
          <a:p>
            <a:pPr lvl="1"/>
            <a:r>
              <a:rPr lang="en-US" sz="3100" dirty="0">
                <a:solidFill>
                  <a:srgbClr val="000000"/>
                </a:solidFill>
              </a:rPr>
              <a:t>Draws </a:t>
            </a:r>
            <a:r>
              <a:rPr lang="en-US" sz="3100" dirty="0"/>
              <a:t>further funding from other grants in the future</a:t>
            </a:r>
          </a:p>
          <a:p>
            <a:endParaRPr lang="en-US" sz="33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60198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Community Garden Success Stories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9037"/>
            <a:ext cx="7696200" cy="475456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St. Louis and New York City</a:t>
            </a:r>
          </a:p>
          <a:p>
            <a:pPr lvl="1"/>
            <a:r>
              <a:rPr lang="en-US" sz="1700" dirty="0" smtClean="0"/>
              <a:t>Community gardens increased home values, owner occupancy, and household income.</a:t>
            </a:r>
          </a:p>
          <a:p>
            <a:pPr lvl="1"/>
            <a:r>
              <a:rPr lang="en-US" sz="1700" dirty="0" smtClean="0"/>
              <a:t>The greatest positive impact was found in the most economically disadvantaged neighborhoods.</a:t>
            </a:r>
          </a:p>
          <a:p>
            <a:endParaRPr lang="en-US" sz="800" b="1" dirty="0" smtClean="0"/>
          </a:p>
          <a:p>
            <a:r>
              <a:rPr lang="en-US" sz="1800" b="1" dirty="0" smtClean="0"/>
              <a:t>Flint, Michigan</a:t>
            </a:r>
          </a:p>
          <a:p>
            <a:pPr lvl="1"/>
            <a:r>
              <a:rPr lang="en-US" sz="1700" dirty="0" smtClean="0"/>
              <a:t>The city is using community gardens to offset problems with decreasing population and stagnation by turning to community </a:t>
            </a:r>
            <a:r>
              <a:rPr lang="en-US" sz="1700" dirty="0" smtClean="0"/>
              <a:t>empowerment.</a:t>
            </a:r>
            <a:endParaRPr lang="en-US" sz="1700" dirty="0" smtClean="0"/>
          </a:p>
          <a:p>
            <a:endParaRPr lang="en-US" sz="800" b="1" dirty="0" smtClean="0"/>
          </a:p>
          <a:p>
            <a:r>
              <a:rPr lang="en-US" sz="1800" b="1" dirty="0" smtClean="0"/>
              <a:t>Cincinnati</a:t>
            </a:r>
          </a:p>
          <a:p>
            <a:pPr lvl="1"/>
            <a:r>
              <a:rPr lang="en-US" sz="1700" dirty="0" smtClean="0"/>
              <a:t>The City Barn Community Garden has been thriving for over three years.</a:t>
            </a:r>
          </a:p>
          <a:p>
            <a:pPr lvl="1"/>
            <a:r>
              <a:rPr lang="en-US" sz="1700" dirty="0" smtClean="0"/>
              <a:t>It is integral in bridging two divergent socio-economic communities and provides a constructive outlet for the youth and unemployed.</a:t>
            </a:r>
          </a:p>
          <a:p>
            <a:pPr>
              <a:buNone/>
            </a:pPr>
            <a:endParaRPr lang="en-US" sz="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000" b="1" i="1" dirty="0" smtClean="0">
                <a:sym typeface="Wingdings" pitchFamily="2" charset="2"/>
              </a:rPr>
              <a:t>The common success factor of each garden is the strong support of the local community &amp; government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60198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Located in Douglass Park </a:t>
            </a:r>
            <a:br>
              <a:rPr lang="en-US" sz="3600" dirty="0" smtClean="0"/>
            </a:br>
            <a:r>
              <a:rPr lang="en-US" sz="3600" dirty="0" smtClean="0"/>
              <a:t>(Northern Champaign)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20000" cy="4754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1" dirty="0" smtClean="0"/>
              <a:t>The City of Champaign supports our initiative.</a:t>
            </a:r>
          </a:p>
          <a:p>
            <a:pPr algn="ctr">
              <a:spcBef>
                <a:spcPts val="0"/>
              </a:spcBef>
            </a:pPr>
            <a:endParaRPr lang="en-US" sz="400" b="1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000" b="1" dirty="0" smtClean="0"/>
              <a:t>Land to be provided by the Champaign Park District.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63470" y="2209800"/>
            <a:ext cx="732333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838200" y="3733800"/>
            <a:ext cx="1600200" cy="609600"/>
          </a:xfrm>
          <a:prstGeom prst="wedgeRoundRectCallout">
            <a:avLst>
              <a:gd name="adj1" fmla="val 86310"/>
              <a:gd name="adj2" fmla="val 14543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Public Library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752600" y="5562600"/>
            <a:ext cx="1752600" cy="609600"/>
          </a:xfrm>
          <a:prstGeom prst="wedgeRoundRectCallout">
            <a:avLst>
              <a:gd name="adj1" fmla="val 88673"/>
              <a:gd name="adj2" fmla="val -20272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162800" y="3048000"/>
            <a:ext cx="1828800" cy="838200"/>
          </a:xfrm>
          <a:prstGeom prst="wedgeRoundRectCallout">
            <a:avLst>
              <a:gd name="adj1" fmla="val -94275"/>
              <a:gd name="adj2" fmla="val 121465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B. </a:t>
            </a:r>
            <a:r>
              <a:rPr lang="en-US" dirty="0" smtClean="0">
                <a:solidFill>
                  <a:schemeClr val="tx1"/>
                </a:solidFill>
              </a:rPr>
              <a:t>T. </a:t>
            </a:r>
            <a:r>
              <a:rPr lang="en-US" dirty="0" smtClean="0">
                <a:solidFill>
                  <a:schemeClr val="tx1"/>
                </a:solidFill>
              </a:rPr>
              <a:t>Washington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Elementary School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0" y="2438400"/>
            <a:ext cx="1524000" cy="990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Garden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28600" y="60198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830580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/>
                <a:cs typeface="Cambria"/>
              </a:rPr>
              <a:t>An </a:t>
            </a:r>
            <a:r>
              <a:rPr lang="en-US" sz="3600" b="1" dirty="0" smtClean="0">
                <a:latin typeface="Cambria"/>
                <a:cs typeface="Cambria"/>
              </a:rPr>
              <a:t>Environmental</a:t>
            </a:r>
            <a:r>
              <a:rPr lang="en-US" sz="3600" dirty="0" smtClean="0">
                <a:latin typeface="Cambria"/>
                <a:cs typeface="Cambria"/>
              </a:rPr>
              <a:t> Impact…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7696200" cy="4906963"/>
          </a:xfrm>
        </p:spPr>
        <p:txBody>
          <a:bodyPr>
            <a:normAutofit fontScale="32500" lnSpcReduction="20000"/>
          </a:bodyPr>
          <a:lstStyle/>
          <a:p>
            <a:pPr marL="91440" indent="0" algn="ctr">
              <a:buNone/>
            </a:pPr>
            <a:endParaRPr lang="en-US" sz="800" dirty="0">
              <a:latin typeface="Cambria"/>
              <a:cs typeface="Cambria"/>
            </a:endParaRPr>
          </a:p>
          <a:p>
            <a:r>
              <a:rPr lang="en-US" sz="5500" b="1" dirty="0"/>
              <a:t>The carbon </a:t>
            </a:r>
            <a:r>
              <a:rPr lang="en-US" sz="5500" b="1" dirty="0" smtClean="0"/>
              <a:t>footprint </a:t>
            </a:r>
            <a:r>
              <a:rPr lang="en-US" sz="5500" b="1" dirty="0"/>
              <a:t>will be </a:t>
            </a:r>
            <a:r>
              <a:rPr lang="en-US" sz="5500" b="1" dirty="0" smtClean="0"/>
              <a:t>reduced.</a:t>
            </a:r>
            <a:endParaRPr lang="en-US" sz="5500" b="1" dirty="0"/>
          </a:p>
          <a:p>
            <a:pPr lvl="1"/>
            <a:r>
              <a:rPr lang="en-US" sz="5200" dirty="0"/>
              <a:t>The </a:t>
            </a:r>
            <a:r>
              <a:rPr lang="en-US" sz="5200" dirty="0" smtClean="0"/>
              <a:t>average U.S. </a:t>
            </a:r>
            <a:r>
              <a:rPr lang="en-US" sz="5200" dirty="0"/>
              <a:t>meal travels 1,500 </a:t>
            </a:r>
            <a:r>
              <a:rPr lang="en-US" sz="5200" dirty="0" smtClean="0"/>
              <a:t>miles. </a:t>
            </a:r>
            <a:r>
              <a:rPr lang="en-US" sz="5200" dirty="0"/>
              <a:t>Providing a local source of produce will help reduce the distance food travels.</a:t>
            </a:r>
          </a:p>
          <a:p>
            <a:endParaRPr lang="en-US" sz="4000" dirty="0" smtClean="0"/>
          </a:p>
          <a:p>
            <a:r>
              <a:rPr lang="en-US" sz="5500" b="1" dirty="0" smtClean="0"/>
              <a:t>Water </a:t>
            </a:r>
            <a:r>
              <a:rPr lang="en-US" sz="5500" b="1" dirty="0"/>
              <a:t>runoff will be </a:t>
            </a:r>
            <a:r>
              <a:rPr lang="en-US" sz="5500" b="1" dirty="0" smtClean="0"/>
              <a:t>absorbed.</a:t>
            </a:r>
            <a:endParaRPr lang="en-US" sz="5500" b="1" dirty="0"/>
          </a:p>
          <a:p>
            <a:pPr lvl="1"/>
            <a:r>
              <a:rPr lang="en-US" sz="5200" dirty="0"/>
              <a:t>The garden will provide area for water to infiltrate the soil and replenish groundwater supplies</a:t>
            </a:r>
            <a:r>
              <a:rPr lang="en-US" sz="5200" dirty="0" smtClean="0"/>
              <a:t>.</a:t>
            </a:r>
          </a:p>
          <a:p>
            <a:endParaRPr lang="en-US" sz="4000" dirty="0" smtClean="0"/>
          </a:p>
          <a:p>
            <a:r>
              <a:rPr lang="en-US" sz="5500" b="1" dirty="0" smtClean="0"/>
              <a:t>Landfill waste will be </a:t>
            </a:r>
            <a:r>
              <a:rPr lang="en-US" sz="5500" b="1" dirty="0" smtClean="0"/>
              <a:t>mitigated.</a:t>
            </a:r>
            <a:endParaRPr lang="en-US" sz="5500" b="1" dirty="0" smtClean="0"/>
          </a:p>
          <a:p>
            <a:pPr lvl="1"/>
            <a:r>
              <a:rPr lang="en-US" sz="5200" dirty="0" smtClean="0"/>
              <a:t>Using locally grown produce reduces the need for packaging, limiting the amount of waste material that ends up in landfills.</a:t>
            </a:r>
          </a:p>
          <a:p>
            <a:endParaRPr lang="en-US" sz="4000" dirty="0" smtClean="0"/>
          </a:p>
          <a:p>
            <a:r>
              <a:rPr lang="en-US" sz="5500" b="1" dirty="0" smtClean="0"/>
              <a:t>Air quality will be </a:t>
            </a:r>
            <a:r>
              <a:rPr lang="en-US" sz="5500" b="1" dirty="0" smtClean="0"/>
              <a:t>improved.</a:t>
            </a:r>
            <a:endParaRPr lang="en-US" sz="5500" b="1" dirty="0" smtClean="0"/>
          </a:p>
          <a:p>
            <a:pPr lvl="1"/>
            <a:r>
              <a:rPr lang="en-US" sz="5200" dirty="0" smtClean="0"/>
              <a:t>The plants grown in the garden will help filter the air while also absorbing carbon dioxide and adding oxygen.</a:t>
            </a:r>
          </a:p>
          <a:p>
            <a:endParaRPr lang="en-US" sz="4000" dirty="0" smtClean="0"/>
          </a:p>
          <a:p>
            <a:r>
              <a:rPr lang="en-US" sz="5500" b="1" dirty="0" smtClean="0"/>
              <a:t>Bio-diversity will be </a:t>
            </a:r>
            <a:r>
              <a:rPr lang="en-US" sz="5500" b="1" dirty="0" smtClean="0"/>
              <a:t>increased.</a:t>
            </a:r>
            <a:endParaRPr lang="en-US" sz="5500" b="1" dirty="0" smtClean="0"/>
          </a:p>
          <a:p>
            <a:pPr lvl="1"/>
            <a:r>
              <a:rPr lang="en-US" sz="5200" dirty="0" smtClean="0"/>
              <a:t>Replacing grass with multiple crops increases the number of species living in the area, providing resistance to disease and infestation.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60198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914400"/>
            <a:ext cx="76200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dirty="0" smtClean="0"/>
          </a:p>
          <a:p>
            <a:r>
              <a:rPr lang="en-US" sz="1800" b="1" dirty="0" smtClean="0"/>
              <a:t>Classes </a:t>
            </a:r>
            <a:r>
              <a:rPr lang="en-US" sz="1800" b="1" dirty="0"/>
              <a:t>offered to the public (taking place in the community portion of the garden, the community center, and school on the property) will be supported by community leaders and university members.</a:t>
            </a:r>
          </a:p>
          <a:p>
            <a:endParaRPr lang="en-US" sz="1000" dirty="0" smtClean="0"/>
          </a:p>
          <a:p>
            <a:r>
              <a:rPr lang="en-US" sz="1800" b="1" dirty="0" smtClean="0"/>
              <a:t>Types </a:t>
            </a:r>
            <a:r>
              <a:rPr lang="en-US" sz="1800" b="1" dirty="0"/>
              <a:t>of classes to be offered: </a:t>
            </a:r>
          </a:p>
          <a:p>
            <a:pPr lvl="1"/>
            <a:r>
              <a:rPr lang="en-US" sz="1700" dirty="0" smtClean="0"/>
              <a:t>Composting</a:t>
            </a:r>
            <a:r>
              <a:rPr lang="en-US" sz="1700" dirty="0"/>
              <a:t>, basic botany and planting, garden design, dealing with pests, basic nutrition, cooking and preservation, rain water sequestration</a:t>
            </a:r>
          </a:p>
          <a:p>
            <a:endParaRPr lang="en-US" sz="1000" dirty="0" smtClean="0"/>
          </a:p>
          <a:p>
            <a:r>
              <a:rPr lang="en-US" sz="1800" b="1" dirty="0" smtClean="0"/>
              <a:t>Intergenerational </a:t>
            </a:r>
            <a:r>
              <a:rPr lang="en-US" sz="1800" b="1" dirty="0"/>
              <a:t>Programs</a:t>
            </a:r>
          </a:p>
          <a:p>
            <a:pPr lvl="1"/>
            <a:r>
              <a:rPr lang="en-US" sz="1700" dirty="0"/>
              <a:t>Working with existing Champaign youth-senior programs, we aim to integrate proven intergenerational education to promote sustainability, nutrition, and physical activity.</a:t>
            </a:r>
          </a:p>
          <a:p>
            <a:pPr lvl="1"/>
            <a:r>
              <a:rPr lang="en-US" sz="1700" dirty="0"/>
              <a:t>This will provide interaction for isolated seniors and role models for </a:t>
            </a:r>
            <a:r>
              <a:rPr lang="en-US" sz="1700" dirty="0" smtClean="0"/>
              <a:t>children.</a:t>
            </a:r>
            <a:endParaRPr lang="en-US" sz="1700" dirty="0"/>
          </a:p>
          <a:p>
            <a:pPr lvl="1"/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60198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914400"/>
          </a:xfrm>
        </p:spPr>
        <p:txBody>
          <a:bodyPr>
            <a:normAutofit/>
          </a:bodyPr>
          <a:lstStyle/>
          <a:p>
            <a:pPr marL="91440" indent="0"/>
            <a:r>
              <a:rPr lang="en-US" sz="3600" dirty="0" smtClean="0">
                <a:latin typeface="Cambria"/>
                <a:cs typeface="Cambria"/>
              </a:rPr>
              <a:t>An </a:t>
            </a:r>
            <a:r>
              <a:rPr lang="en-US" sz="3600" b="1" dirty="0" smtClean="0">
                <a:latin typeface="Cambria"/>
                <a:cs typeface="Cambria"/>
              </a:rPr>
              <a:t>Educational</a:t>
            </a:r>
            <a:r>
              <a:rPr lang="en-US" sz="3600" dirty="0" smtClean="0">
                <a:latin typeface="Cambria"/>
                <a:cs typeface="Cambria"/>
              </a:rPr>
              <a:t> Experience…</a:t>
            </a:r>
            <a:endParaRPr lang="en-US" sz="3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B</a:t>
            </a:r>
            <a:r>
              <a:rPr lang="en-US" sz="1800" b="1" dirty="0"/>
              <a:t>. T. Washington Elementary School</a:t>
            </a:r>
          </a:p>
          <a:p>
            <a:pPr lvl="1"/>
            <a:r>
              <a:rPr lang="en-US" sz="1700" dirty="0"/>
              <a:t>Partnership and close proximity to Booker T. Washington Elementary School will allow for integration of the classroom and </a:t>
            </a:r>
            <a:r>
              <a:rPr lang="en-US" sz="1700" dirty="0" smtClean="0"/>
              <a:t>garden.</a:t>
            </a:r>
            <a:endParaRPr lang="en-US" sz="1700" dirty="0"/>
          </a:p>
          <a:p>
            <a:endParaRPr lang="en-US" sz="800" b="1" dirty="0" smtClean="0"/>
          </a:p>
          <a:p>
            <a:r>
              <a:rPr lang="en-US" sz="1800" b="1" dirty="0" smtClean="0"/>
              <a:t>No </a:t>
            </a:r>
            <a:r>
              <a:rPr lang="en-US" sz="1800" b="1" dirty="0"/>
              <a:t>Child Left Inside Act </a:t>
            </a:r>
            <a:r>
              <a:rPr lang="en-US" sz="1800" b="1" dirty="0" smtClean="0"/>
              <a:t>(Federal </a:t>
            </a:r>
            <a:r>
              <a:rPr lang="en-US" sz="1800" b="1" dirty="0"/>
              <a:t>M</a:t>
            </a:r>
            <a:r>
              <a:rPr lang="en-US" sz="1800" b="1" dirty="0" smtClean="0"/>
              <a:t>andate):</a:t>
            </a:r>
            <a:endParaRPr lang="en-US" sz="1800" b="1" dirty="0"/>
          </a:p>
          <a:p>
            <a:pPr lvl="1"/>
            <a:r>
              <a:rPr lang="en-US" sz="1700" dirty="0"/>
              <a:t>The garden will bring this act to life by providing hands on environmental education, proven to improve science and social studies test scores.</a:t>
            </a:r>
          </a:p>
          <a:p>
            <a:endParaRPr lang="en-US" sz="800" b="1" dirty="0" smtClean="0"/>
          </a:p>
          <a:p>
            <a:r>
              <a:rPr lang="en-US" sz="1800" b="1" dirty="0" smtClean="0"/>
              <a:t>Physical </a:t>
            </a:r>
            <a:r>
              <a:rPr lang="en-US" sz="1800" b="1" dirty="0"/>
              <a:t>Activity</a:t>
            </a:r>
          </a:p>
          <a:p>
            <a:pPr lvl="1"/>
            <a:r>
              <a:rPr lang="en-US" sz="1700" dirty="0"/>
              <a:t>The garden will provide an opportunity for needed physical activity, especially in light of obesity concerns.</a:t>
            </a:r>
          </a:p>
          <a:p>
            <a:endParaRPr lang="en-US" sz="800" b="1" dirty="0" smtClean="0"/>
          </a:p>
          <a:p>
            <a:r>
              <a:rPr lang="en-US" sz="1800" b="1" dirty="0" smtClean="0"/>
              <a:t>Nutrition</a:t>
            </a:r>
            <a:endParaRPr lang="en-US" sz="1800" b="1" dirty="0"/>
          </a:p>
          <a:p>
            <a:pPr lvl="1"/>
            <a:r>
              <a:rPr lang="en-US" sz="1700" dirty="0" smtClean="0"/>
              <a:t>Low income households typically eat unhealthy foods. </a:t>
            </a:r>
            <a:r>
              <a:rPr lang="en-US" sz="1700" dirty="0"/>
              <a:t>We will work with school children to provide nutrition education and fresh produce.</a:t>
            </a:r>
          </a:p>
          <a:p>
            <a:pPr lvl="1">
              <a:buNone/>
            </a:pPr>
            <a:endParaRPr lang="en-US" sz="22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60198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914400"/>
          </a:xfrm>
        </p:spPr>
        <p:txBody>
          <a:bodyPr>
            <a:normAutofit/>
          </a:bodyPr>
          <a:lstStyle/>
          <a:p>
            <a:pPr marL="91440" indent="0"/>
            <a:r>
              <a:rPr lang="en-US" sz="3600" dirty="0" smtClean="0">
                <a:latin typeface="Cambria"/>
                <a:cs typeface="Cambria"/>
              </a:rPr>
              <a:t>An </a:t>
            </a:r>
            <a:r>
              <a:rPr lang="en-US" sz="3600" b="1" dirty="0" smtClean="0">
                <a:latin typeface="Cambria"/>
                <a:cs typeface="Cambria"/>
              </a:rPr>
              <a:t>Educational</a:t>
            </a:r>
            <a:r>
              <a:rPr lang="en-US" sz="3600" dirty="0" smtClean="0">
                <a:latin typeface="Cambria"/>
                <a:cs typeface="Cambria"/>
              </a:rPr>
              <a:t> Experience (cont)…</a:t>
            </a:r>
            <a:endParaRPr lang="en-US" sz="3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 </a:t>
            </a:r>
            <a:r>
              <a:rPr lang="en-US" sz="3600" b="1" dirty="0" smtClean="0"/>
              <a:t>Entrepreneurial</a:t>
            </a:r>
            <a:r>
              <a:rPr lang="en-US" sz="3600" dirty="0" smtClean="0"/>
              <a:t> Venture…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371600"/>
            <a:ext cx="7543800" cy="50593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The community garden is designed to become self-sufficient as it matures by generating </a:t>
            </a:r>
            <a:r>
              <a:rPr lang="en-US" sz="1800" b="1" dirty="0" smtClean="0"/>
              <a:t>revenue.</a:t>
            </a:r>
            <a:endParaRPr lang="en-US" sz="1800" b="1" dirty="0" smtClean="0"/>
          </a:p>
          <a:p>
            <a:pPr lvl="1"/>
            <a:r>
              <a:rPr lang="en-US" sz="1700" dirty="0" smtClean="0"/>
              <a:t>$25 per season for private plots, class fees, and selling a portion of the produce at two local farmers markets</a:t>
            </a:r>
          </a:p>
          <a:p>
            <a:endParaRPr lang="en-US" sz="800" b="1" dirty="0" smtClean="0"/>
          </a:p>
          <a:p>
            <a:r>
              <a:rPr lang="en-US" sz="1800" b="1" dirty="0" smtClean="0"/>
              <a:t>The Social Entrepreneurship Institute at the College of Business will provide entrepreneurial skills workshops to elementary children at school and adults at the community </a:t>
            </a:r>
            <a:r>
              <a:rPr lang="en-US" sz="1800" b="1" dirty="0" smtClean="0"/>
              <a:t>center.</a:t>
            </a:r>
            <a:endParaRPr lang="en-US" sz="1800" b="1" dirty="0" smtClean="0"/>
          </a:p>
          <a:p>
            <a:pPr lvl="1"/>
            <a:r>
              <a:rPr lang="en-US" sz="1700" dirty="0" smtClean="0"/>
              <a:t>Marketing, basic finance, and business writing skills, among others, will be taught.</a:t>
            </a:r>
          </a:p>
          <a:p>
            <a:pPr lvl="1"/>
            <a:r>
              <a:rPr lang="en-US" sz="1700" dirty="0" smtClean="0"/>
              <a:t>The skill sets learned will be applied while selling produce at the farmers markets.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8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b="1" dirty="0" smtClean="0"/>
              <a:t>Gardeners must abide by community garden guidelines regarding maintenance and gardening etiquette.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6019800"/>
          <a:ext cx="868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6928</TotalTime>
  <Words>1320</Words>
  <Application>Microsoft Office PowerPoint</Application>
  <PresentationFormat>On-screen Show (4:3)</PresentationFormat>
  <Paragraphs>278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Slide 1</vt:lpstr>
      <vt:lpstr>Northern Champaign:  An Underserved Community</vt:lpstr>
      <vt:lpstr>Our Vision:  Create a Community Garden. </vt:lpstr>
      <vt:lpstr>Community Garden Success Stories</vt:lpstr>
      <vt:lpstr>Located in Douglass Park  (Northern Champaign)</vt:lpstr>
      <vt:lpstr>An Environmental Impact…</vt:lpstr>
      <vt:lpstr>An Educational Experience…</vt:lpstr>
      <vt:lpstr>An Educational Experience (cont)…</vt:lpstr>
      <vt:lpstr>An Entrepreneurial Venture…</vt:lpstr>
      <vt:lpstr>Local &amp; National Support </vt:lpstr>
      <vt:lpstr>Slide 11</vt:lpstr>
      <vt:lpstr>Slide 12</vt:lpstr>
      <vt:lpstr>Douglass Park Garden:  Timeline of Events</vt:lpstr>
      <vt:lpstr>Total Anticipated Start Up Cost: $9,200</vt:lpstr>
      <vt:lpstr>Slide 15</vt:lpstr>
    </vt:vector>
  </TitlesOfParts>
  <Company>University of Illinois - College of Business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World Your Vision</dc:title>
  <dc:creator>Sibel</dc:creator>
  <cp:lastModifiedBy>Steven Heiss</cp:lastModifiedBy>
  <cp:revision>355</cp:revision>
  <dcterms:created xsi:type="dcterms:W3CDTF">2010-02-24T22:59:09Z</dcterms:created>
  <dcterms:modified xsi:type="dcterms:W3CDTF">2010-02-25T22:44:12Z</dcterms:modified>
</cp:coreProperties>
</file>